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71" r:id="rId3"/>
    <p:sldId id="266" r:id="rId4"/>
    <p:sldId id="273" r:id="rId5"/>
    <p:sldId id="274" r:id="rId6"/>
    <p:sldId id="276" r:id="rId7"/>
    <p:sldId id="279" r:id="rId8"/>
    <p:sldId id="277" r:id="rId9"/>
    <p:sldId id="280" r:id="rId10"/>
    <p:sldId id="275" r:id="rId11"/>
    <p:sldId id="278" r:id="rId12"/>
    <p:sldId id="265" r:id="rId13"/>
    <p:sldId id="269" r:id="rId14"/>
    <p:sldId id="270" r:id="rId15"/>
    <p:sldId id="267" r:id="rId16"/>
  </p:sldIdLst>
  <p:sldSz cx="12192000" cy="6858000"/>
  <p:notesSz cx="6858000" cy="9144000"/>
  <p:defaultTextStyle>
    <a:defPPr rtl="0">
      <a:defRPr lang="ro-RO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25E5076-3810-47DD-B79F-674D7AD40C01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16" autoAdjust="0"/>
  </p:normalViewPr>
  <p:slideViewPr>
    <p:cSldViewPr snapToGrid="0">
      <p:cViewPr varScale="1">
        <p:scale>
          <a:sx n="63" d="100"/>
          <a:sy n="63" d="100"/>
        </p:scale>
        <p:origin x="10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7" d="100"/>
          <a:sy n="77" d="100"/>
        </p:scale>
        <p:origin x="321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>
            <a:extLst>
              <a:ext uri="{FF2B5EF4-FFF2-40B4-BE49-F238E27FC236}">
                <a16:creationId xmlns:a16="http://schemas.microsoft.com/office/drawing/2014/main" id="{FC0FB670-7427-4185-8511-6F36A014306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o-RO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6AED473D-6081-4804-9B28-4FA7D2C3831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C1251E5-3530-4755-9D21-5B7884C4613F}" type="datetime1">
              <a:rPr lang="ro-RO" smtClean="0"/>
              <a:t>01.12.2025</a:t>
            </a:fld>
            <a:endParaRPr lang="ro-RO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23B68452-BA11-400A-8E67-C003922CC3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o-RO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A190A332-336E-4B1B-9128-655A1F9DBA4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82948B1-B6D3-4578-932F-6AE7124E5E13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551354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o-RO" noProof="0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D286405-E5DA-453E-AAD4-F5CEFB11C13F}" type="datetime1">
              <a:rPr lang="ro-RO" noProof="0" smtClean="0"/>
              <a:t>01.12.2025</a:t>
            </a:fld>
            <a:endParaRPr lang="ro-RO" noProof="0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o-RO" noProof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o-RO" noProof="0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32AB528-7684-4A37-99F6-46340DCC2B35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6728818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532AB528-7684-4A37-99F6-46340DCC2B35}" type="slidenum">
              <a:rPr lang="ro-RO" smtClean="0"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611219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2AB528-7684-4A37-99F6-46340DCC2B35}" type="slidenum">
              <a:rPr lang="ro-RO" smtClean="0"/>
              <a:t>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50133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871E33E-517B-45F9-BF3E-7CCBB13D5285}" type="slidenum">
              <a:rPr lang="ro-RO" smtClean="0"/>
              <a:t>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2487449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o-RO" dirty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o-RO" smtClean="0"/>
              <a:t>5</a:t>
            </a:fld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8439668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2AB528-7684-4A37-99F6-46340DCC2B35}" type="slidenum">
              <a:rPr lang="ro-RO" smtClean="0"/>
              <a:t>12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416332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2AB528-7684-4A37-99F6-46340DCC2B35}" type="slidenum">
              <a:rPr lang="ro-RO" smtClean="0"/>
              <a:t>13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782589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2AB528-7684-4A37-99F6-46340DCC2B35}" type="slidenum">
              <a:rPr lang="ro-RO" smtClean="0"/>
              <a:t>14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080532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imagine diapozitiv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ubstituent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2AB528-7684-4A37-99F6-46340DCC2B35}" type="slidenum">
              <a:rPr lang="ro-RO" smtClean="0"/>
              <a:t>15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27081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Antet secțiu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ă liberă 6" title="Formă număr de pagină"/>
          <p:cNvSpPr/>
          <p:nvPr userDrawn="1"/>
        </p:nvSpPr>
        <p:spPr bwMode="auto">
          <a:xfrm>
            <a:off x="11784011" y="345139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2578819" y="2270908"/>
            <a:ext cx="7034362" cy="2188992"/>
          </a:xfrm>
        </p:spPr>
        <p:txBody>
          <a:bodyPr rtlCol="0" anchor="ctr" anchorCtr="0">
            <a:noAutofit/>
          </a:bodyPr>
          <a:lstStyle>
            <a:lvl1pPr algn="ctr">
              <a:lnSpc>
                <a:spcPct val="85000"/>
              </a:lnSpc>
              <a:defRPr sz="60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2586793" y="5024051"/>
            <a:ext cx="7034362" cy="1052898"/>
          </a:xfrm>
        </p:spPr>
        <p:txBody>
          <a:bodyPr rtlCol="0" anchor="ctr" anchorCtr="0">
            <a:normAutofit/>
          </a:bodyPr>
          <a:lstStyle>
            <a:lvl1pPr marL="0" indent="0" algn="ctr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  <a:latin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o-RO" noProof="0"/>
              <a:t>Faceți clic pentru a edita stilul de subtitlu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2584338" y="6314440"/>
            <a:ext cx="1596622" cy="365125"/>
          </a:xfrm>
        </p:spPr>
        <p:txBody>
          <a:bodyPr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02BC0260-775F-4182-A296-B2F4E0326027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515066" y="6314440"/>
            <a:ext cx="5122683" cy="365125"/>
          </a:xfrm>
        </p:spPr>
        <p:txBody>
          <a:bodyPr rtlCol="0"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pPr rtl="0"/>
            <a:r>
              <a:rPr lang="ro-RO" noProof="0"/>
              <a:t>Adăugați un subsol </a:t>
            </a: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>
          <a:xfrm>
            <a:off x="11784011" y="572151"/>
            <a:ext cx="407988" cy="365125"/>
          </a:xfrm>
        </p:spPr>
        <p:txBody>
          <a:bodyPr rtlCol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6115496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zitiv titlu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ă liberă 6" title="Formă număr de pagină"/>
          <p:cNvSpPr/>
          <p:nvPr/>
        </p:nvSpPr>
        <p:spPr bwMode="auto">
          <a:xfrm>
            <a:off x="11784011" y="1189204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u 1"/>
          <p:cNvSpPr>
            <a:spLocks noGrp="1"/>
          </p:cNvSpPr>
          <p:nvPr>
            <p:ph type="ctrTitle" hasCustomPrompt="1"/>
          </p:nvPr>
        </p:nvSpPr>
        <p:spPr>
          <a:xfrm>
            <a:off x="1088913" y="1143293"/>
            <a:ext cx="7034362" cy="4268965"/>
          </a:xfrm>
        </p:spPr>
        <p:txBody>
          <a:bodyPr rtlCol="0" anchor="t">
            <a:normAutofit/>
          </a:bodyPr>
          <a:lstStyle>
            <a:lvl1pPr algn="l">
              <a:lnSpc>
                <a:spcPct val="85000"/>
              </a:lnSpc>
              <a:defRPr sz="770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o-RO" noProof="0"/>
              <a:t>Clic pentru editare stil titlu Coordonator</a:t>
            </a:r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088914" y="5537925"/>
            <a:ext cx="7034362" cy="706355"/>
          </a:xfrm>
        </p:spPr>
        <p:txBody>
          <a:bodyPr rtlCol="0">
            <a:normAutofit/>
          </a:bodyPr>
          <a:lstStyle>
            <a:lvl1pPr marL="0" indent="0" algn="l">
              <a:lnSpc>
                <a:spcPct val="114000"/>
              </a:lnSpc>
              <a:spcBef>
                <a:spcPts val="0"/>
              </a:spcBef>
              <a:buNone/>
              <a:defRPr sz="2000" b="0" i="1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o-RO" noProof="0"/>
              <a:t>Faceți clic pentru a edita stilul de subtitlu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1088913" y="6314440"/>
            <a:ext cx="1596622" cy="365125"/>
          </a:xfrm>
        </p:spPr>
        <p:txBody>
          <a:bodyPr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 rtl="0"/>
            <a:fld id="{40EE9775-FB7F-498C-9EB5-7CA8D6BBFFCD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3000591" y="6314440"/>
            <a:ext cx="5122683" cy="365125"/>
          </a:xfrm>
        </p:spPr>
        <p:txBody>
          <a:bodyPr rtlCol="0"/>
          <a:lstStyle>
            <a:lvl1pPr algn="l">
              <a:defRPr b="0">
                <a:solidFill>
                  <a:schemeClr val="tx2"/>
                </a:solidFill>
              </a:defRPr>
            </a:lvl1pPr>
          </a:lstStyle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>
          <a:xfrm>
            <a:off x="11784011" y="1416216"/>
            <a:ext cx="407988" cy="365125"/>
          </a:xfrm>
        </p:spPr>
        <p:txBody>
          <a:bodyPr rtlCol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  <p:cxnSp>
        <p:nvCxnSpPr>
          <p:cNvPr id="9" name="Conector drept 8" title="Linie de riglă verticală"/>
          <p:cNvCxnSpPr/>
          <p:nvPr/>
        </p:nvCxnSpPr>
        <p:spPr>
          <a:xfrm>
            <a:off x="773855" y="1257300"/>
            <a:ext cx="0" cy="5600700"/>
          </a:xfrm>
          <a:prstGeom prst="line">
            <a:avLst/>
          </a:prstGeom>
          <a:ln w="254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13771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orient="horz" pos="792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5134DA0-DC97-4297-930D-CBA058B473D2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06993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559678"/>
            <a:ext cx="3833906" cy="2278772"/>
          </a:xfrm>
        </p:spPr>
        <p:txBody>
          <a:bodyPr rtlCol="0"/>
          <a:lstStyle/>
          <a:p>
            <a:pPr rtl="0"/>
            <a:r>
              <a:rPr lang="ro-RO" noProof="0"/>
              <a:t>Clic pentru editare stil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A44DD43-E36D-402A-985D-5D49704593F2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  <p:sp>
        <p:nvSpPr>
          <p:cNvPr id="8" name="Substituent conținut 7">
            <a:extLst>
              <a:ext uri="{FF2B5EF4-FFF2-40B4-BE49-F238E27FC236}">
                <a16:creationId xmlns:a16="http://schemas.microsoft.com/office/drawing/2014/main" id="{CEFBAD01-7A3E-42FB-9A1E-EAF5F97616A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62001" y="2981325"/>
            <a:ext cx="1866900" cy="2828925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9" name="Substituent conținut 7">
            <a:extLst>
              <a:ext uri="{FF2B5EF4-FFF2-40B4-BE49-F238E27FC236}">
                <a16:creationId xmlns:a16="http://schemas.microsoft.com/office/drawing/2014/main" id="{E983FCBB-03A1-486A-BDE2-92BD88EA0FCF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729006" y="2981325"/>
            <a:ext cx="1866900" cy="2828925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</p:spTree>
    <p:extLst>
      <p:ext uri="{BB962C8B-B14F-4D97-AF65-F5344CB8AC3E}">
        <p14:creationId xmlns:p14="http://schemas.microsoft.com/office/powerpoint/2010/main" val="3211365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reptunghi 13">
            <a:extLst>
              <a:ext uri="{FF2B5EF4-FFF2-40B4-BE49-F238E27FC236}">
                <a16:creationId xmlns:a16="http://schemas.microsoft.com/office/drawing/2014/main" id="{D3432B8B-A85D-47CE-98BC-3DF0B2F26AF4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noProof="0">
              <a:latin typeface="Arial" panose="020B0604020202020204" pitchFamily="34" charset="0"/>
            </a:endParaRPr>
          </a:p>
        </p:txBody>
      </p:sp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375400" y="431747"/>
            <a:ext cx="5105400" cy="684633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>
          <a:xfrm>
            <a:off x="7088800" y="1468316"/>
            <a:ext cx="4831664" cy="3865070"/>
          </a:xfrm>
        </p:spPr>
        <p:txBody>
          <a:bodyPr rtlCol="0" anchor="ctr" anchorCtr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A6BB354-E4DD-443F-B8BF-813790E444B1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654163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reptunghi 8">
            <a:extLst>
              <a:ext uri="{FF2B5EF4-FFF2-40B4-BE49-F238E27FC236}">
                <a16:creationId xmlns:a16="http://schemas.microsoft.com/office/drawing/2014/main" id="{65AC8F6D-0687-481A-9761-11AB8A79722C}"/>
              </a:ext>
            </a:extLst>
          </p:cNvPr>
          <p:cNvSpPr/>
          <p:nvPr userDrawn="1"/>
        </p:nvSpPr>
        <p:spPr>
          <a:xfrm>
            <a:off x="0" y="1"/>
            <a:ext cx="12191999" cy="15474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noProof="0">
              <a:latin typeface="Arial" panose="020B0604020202020204" pitchFamily="34" charset="0"/>
            </a:endParaRPr>
          </a:p>
        </p:txBody>
      </p:sp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 bwMode="ltGray">
          <a:xfrm>
            <a:off x="762000" y="305678"/>
            <a:ext cx="10667998" cy="1002422"/>
          </a:xfrm>
        </p:spPr>
        <p:txBody>
          <a:bodyPr rtlCol="0" anchor="ctr" anchorCtr="0"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ro-RO" noProof="0"/>
              <a:t>FACEȚI CLIC PENTRU A EDITA STILUL TITLULUI PRINCIPAL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64B8E9-EF14-4737-BA6A-9353A7405236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8" name="Substituent conținut 7">
            <a:extLst>
              <a:ext uri="{FF2B5EF4-FFF2-40B4-BE49-F238E27FC236}">
                <a16:creationId xmlns:a16="http://schemas.microsoft.com/office/drawing/2014/main" id="{CEFBAD01-7A3E-42FB-9A1E-EAF5F97616A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61999" y="2443527"/>
            <a:ext cx="3348000" cy="2291676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14" name="Formă liberă 6" title="Forma numărului de pagină">
            <a:extLst>
              <a:ext uri="{FF2B5EF4-FFF2-40B4-BE49-F238E27FC236}">
                <a16:creationId xmlns:a16="http://schemas.microsoft.com/office/drawing/2014/main" id="{0370AA61-B230-4320-8591-17B9EA527174}"/>
              </a:ext>
            </a:extLst>
          </p:cNvPr>
          <p:cNvSpPr/>
          <p:nvPr userDrawn="1"/>
        </p:nvSpPr>
        <p:spPr bwMode="auto">
          <a:xfrm>
            <a:off x="11792583" y="35647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AAC19ED-7CFA-4AF2-BE7E-6017F4B12C94}" type="slidenum">
              <a:rPr lang="ro-RO" noProof="0" smtClean="0"/>
              <a:pPr rtl="0"/>
              <a:t>‹#›</a:t>
            </a:fld>
            <a:endParaRPr lang="ro-RO" noProof="0"/>
          </a:p>
        </p:txBody>
      </p:sp>
      <p:sp>
        <p:nvSpPr>
          <p:cNvPr id="15" name="Substituent conținut 7">
            <a:extLst>
              <a:ext uri="{FF2B5EF4-FFF2-40B4-BE49-F238E27FC236}">
                <a16:creationId xmlns:a16="http://schemas.microsoft.com/office/drawing/2014/main" id="{AF3C3132-3E24-455C-9341-F3767C087D59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421999" y="2443527"/>
            <a:ext cx="3348000" cy="2291676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16" name="Substituent conținut 7">
            <a:extLst>
              <a:ext uri="{FF2B5EF4-FFF2-40B4-BE49-F238E27FC236}">
                <a16:creationId xmlns:a16="http://schemas.microsoft.com/office/drawing/2014/main" id="{2A783413-0A31-4F6C-B545-866183ABB00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081999" y="2443527"/>
            <a:ext cx="3348000" cy="2291676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</p:spTree>
    <p:extLst>
      <p:ext uri="{BB962C8B-B14F-4D97-AF65-F5344CB8AC3E}">
        <p14:creationId xmlns:p14="http://schemas.microsoft.com/office/powerpoint/2010/main" val="362781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u și conținut">
    <p:bg bwMode="grayWhite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reptunghi 10">
            <a:extLst>
              <a:ext uri="{FF2B5EF4-FFF2-40B4-BE49-F238E27FC236}">
                <a16:creationId xmlns:a16="http://schemas.microsoft.com/office/drawing/2014/main" id="{9C8E5ED0-7922-414F-9B0F-CA82F0A3C660}"/>
              </a:ext>
            </a:extLst>
          </p:cNvPr>
          <p:cNvSpPr/>
          <p:nvPr userDrawn="1"/>
        </p:nvSpPr>
        <p:spPr>
          <a:xfrm>
            <a:off x="0" y="1540330"/>
            <a:ext cx="12192000" cy="471560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noProof="0">
              <a:latin typeface="Arial" panose="020B0604020202020204" pitchFamily="34" charset="0"/>
            </a:endParaRPr>
          </a:p>
        </p:txBody>
      </p:sp>
      <p:sp>
        <p:nvSpPr>
          <p:cNvPr id="9" name="Dreptunghi 8">
            <a:extLst>
              <a:ext uri="{FF2B5EF4-FFF2-40B4-BE49-F238E27FC236}">
                <a16:creationId xmlns:a16="http://schemas.microsoft.com/office/drawing/2014/main" id="{65AC8F6D-0687-481A-9761-11AB8A79722C}"/>
              </a:ext>
            </a:extLst>
          </p:cNvPr>
          <p:cNvSpPr/>
          <p:nvPr userDrawn="1"/>
        </p:nvSpPr>
        <p:spPr>
          <a:xfrm>
            <a:off x="0" y="1"/>
            <a:ext cx="12191999" cy="154744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noProof="0">
              <a:latin typeface="Arial" panose="020B0604020202020204" pitchFamily="34" charset="0"/>
            </a:endParaRP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7628571" y="6314440"/>
            <a:ext cx="3814856" cy="365125"/>
          </a:xfrm>
        </p:spPr>
        <p:txBody>
          <a:bodyPr rtlCol="0"/>
          <a:lstStyle/>
          <a:p>
            <a:pPr rtl="0"/>
            <a:fld id="{6A7D0404-245C-4D7A-9DA1-91C29EBB44FD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8" name="Substituent conținut 7">
            <a:extLst>
              <a:ext uri="{FF2B5EF4-FFF2-40B4-BE49-F238E27FC236}">
                <a16:creationId xmlns:a16="http://schemas.microsoft.com/office/drawing/2014/main" id="{CEFBAD01-7A3E-42FB-9A1E-EAF5F97616A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61999" y="2875327"/>
            <a:ext cx="3348000" cy="2291676"/>
          </a:xfrm>
        </p:spPr>
        <p:txBody>
          <a:bodyPr rtlCol="0" anchor="ctr" anchorCtr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14" name="Formă liberă 6" title="Forma numărului de pagină">
            <a:extLst>
              <a:ext uri="{FF2B5EF4-FFF2-40B4-BE49-F238E27FC236}">
                <a16:creationId xmlns:a16="http://schemas.microsoft.com/office/drawing/2014/main" id="{0370AA61-B230-4320-8591-17B9EA527174}"/>
              </a:ext>
            </a:extLst>
          </p:cNvPr>
          <p:cNvSpPr/>
          <p:nvPr userDrawn="1"/>
        </p:nvSpPr>
        <p:spPr bwMode="auto">
          <a:xfrm>
            <a:off x="11792583" y="35647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AAC19ED-7CFA-4AF2-BE7E-6017F4B12C94}" type="slidenum">
              <a:rPr lang="ro-RO" noProof="0" smtClean="0"/>
              <a:pPr rtl="0"/>
              <a:t>‹#›</a:t>
            </a:fld>
            <a:endParaRPr lang="ro-RO" noProof="0"/>
          </a:p>
        </p:txBody>
      </p:sp>
      <p:sp>
        <p:nvSpPr>
          <p:cNvPr id="16" name="Substituent conținut 7">
            <a:extLst>
              <a:ext uri="{FF2B5EF4-FFF2-40B4-BE49-F238E27FC236}">
                <a16:creationId xmlns:a16="http://schemas.microsoft.com/office/drawing/2014/main" id="{2A783413-0A31-4F6C-B545-866183ABB004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081999" y="2875327"/>
            <a:ext cx="3348000" cy="2291676"/>
          </a:xfrm>
        </p:spPr>
        <p:txBody>
          <a:bodyPr rtlCol="0" anchor="ctr" anchorCtr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3" name="Titlu 2">
            <a:extLst>
              <a:ext uri="{FF2B5EF4-FFF2-40B4-BE49-F238E27FC236}">
                <a16:creationId xmlns:a16="http://schemas.microsoft.com/office/drawing/2014/main" id="{8C4C76CE-242A-40DC-B9BA-9F6CD2FEBA0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 bwMode="ltGray">
          <a:xfrm>
            <a:off x="761999" y="280278"/>
            <a:ext cx="10676571" cy="1002422"/>
          </a:xfrm>
        </p:spPr>
        <p:txBody>
          <a:bodyPr rtlCol="0" anchor="ctr" anchorCtr="0"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ro-RO" noProof="0"/>
              <a:t>FACEȚI CLIC PENTRU A EDITA STILUL TITLULUI PRINCIPAL</a:t>
            </a:r>
          </a:p>
        </p:txBody>
      </p:sp>
    </p:spTree>
    <p:extLst>
      <p:ext uri="{BB962C8B-B14F-4D97-AF65-F5344CB8AC3E}">
        <p14:creationId xmlns:p14="http://schemas.microsoft.com/office/powerpoint/2010/main" val="256689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352848"/>
            <a:ext cx="10667998" cy="1002422"/>
          </a:xfrm>
        </p:spPr>
        <p:txBody>
          <a:bodyPr rtlCol="0" anchor="ctr" anchorCtr="0"/>
          <a:lstStyle>
            <a:lvl1pPr algn="l">
              <a:defRPr/>
            </a:lvl1pPr>
          </a:lstStyle>
          <a:p>
            <a:pPr rtl="0"/>
            <a:r>
              <a:rPr lang="ro-RO" noProof="0"/>
              <a:t>FACEȚI CLIC PENTRU A EDITA STILUL TITLULUI PRINCIPAL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>
          <a:xfrm>
            <a:off x="8848724" y="1534886"/>
            <a:ext cx="2581273" cy="4275365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F81CF5-7446-4ED7-BDDD-1795134082FE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  <p:sp>
        <p:nvSpPr>
          <p:cNvPr id="8" name="Substituent conținut 7">
            <a:extLst>
              <a:ext uri="{FF2B5EF4-FFF2-40B4-BE49-F238E27FC236}">
                <a16:creationId xmlns:a16="http://schemas.microsoft.com/office/drawing/2014/main" id="{CEFBAD01-7A3E-42FB-9A1E-EAF5F97616A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62000" y="1534886"/>
            <a:ext cx="7829550" cy="4275365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</p:spTree>
    <p:extLst>
      <p:ext uri="{BB962C8B-B14F-4D97-AF65-F5344CB8AC3E}">
        <p14:creationId xmlns:p14="http://schemas.microsoft.com/office/powerpoint/2010/main" val="249747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ul în dreapta și Conținutul în stâng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reptunghi 6">
            <a:extLst>
              <a:ext uri="{FF2B5EF4-FFF2-40B4-BE49-F238E27FC236}">
                <a16:creationId xmlns:a16="http://schemas.microsoft.com/office/drawing/2014/main" id="{F4768376-ED37-468E-9A28-4A8C73222CFB}"/>
              </a:ext>
            </a:extLst>
          </p:cNvPr>
          <p:cNvSpPr/>
          <p:nvPr userDrawn="1"/>
        </p:nvSpPr>
        <p:spPr>
          <a:xfrm>
            <a:off x="5263637" y="0"/>
            <a:ext cx="6928363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noProof="0">
              <a:latin typeface="Arial" panose="020B0604020202020204" pitchFamily="34" charset="0"/>
            </a:endParaRPr>
          </a:p>
        </p:txBody>
      </p:sp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9FA34D-069E-40E1-BB5B-C551D752FE97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6" name="Substituent conținut 12">
            <a:extLst>
              <a:ext uri="{FF2B5EF4-FFF2-40B4-BE49-F238E27FC236}">
                <a16:creationId xmlns:a16="http://schemas.microsoft.com/office/drawing/2014/main" id="{DEDD3AEB-5731-4BFB-B455-2CAA76BB8C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322695" y="358646"/>
            <a:ext cx="5505450" cy="5896056"/>
          </a:xfrm>
        </p:spPr>
        <p:txBody>
          <a:bodyPr rtlCol="0" anchor="ctr" anchorCtr="0">
            <a:normAutofit/>
          </a:bodyPr>
          <a:lstStyle>
            <a:lvl1pPr>
              <a:defRPr sz="2800"/>
            </a:lvl1pPr>
          </a:lstStyle>
          <a:p>
            <a:pPr marL="0" lvl="0" indent="0" rtl="0">
              <a:lnSpc>
                <a:spcPct val="100000"/>
              </a:lnSpc>
              <a:spcAft>
                <a:spcPts val="2400"/>
              </a:spcAft>
              <a:buNone/>
            </a:pPr>
            <a:r>
              <a:rPr lang="ro-RO" sz="3200" noProof="0">
                <a:cs typeface="Segoe UI" panose="020B0502040204020203" pitchFamily="34" charset="0"/>
              </a:rPr>
              <a:t>Editați stilurile de text coordonator</a:t>
            </a:r>
          </a:p>
        </p:txBody>
      </p:sp>
      <p:sp>
        <p:nvSpPr>
          <p:cNvPr id="8" name="Formă liberă 6" title="Forma numărului de pagină">
            <a:extLst>
              <a:ext uri="{FF2B5EF4-FFF2-40B4-BE49-F238E27FC236}">
                <a16:creationId xmlns:a16="http://schemas.microsoft.com/office/drawing/2014/main" id="{F054F317-CFFE-48EF-91D4-872C9FE7043D}"/>
              </a:ext>
            </a:extLst>
          </p:cNvPr>
          <p:cNvSpPr/>
          <p:nvPr userDrawn="1"/>
        </p:nvSpPr>
        <p:spPr bwMode="auto">
          <a:xfrm>
            <a:off x="11793378" y="360167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1" name="Titlu 10">
            <a:extLst>
              <a:ext uri="{FF2B5EF4-FFF2-40B4-BE49-F238E27FC236}">
                <a16:creationId xmlns:a16="http://schemas.microsoft.com/office/drawing/2014/main" id="{0D58896D-DB7B-49E4-87EC-67CEAB2EF5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07570" y="548792"/>
            <a:ext cx="3833906" cy="4952492"/>
          </a:xfrm>
        </p:spPr>
        <p:txBody>
          <a:bodyPr rtlCol="0"/>
          <a:lstStyle/>
          <a:p>
            <a:pPr rtl="0"/>
            <a:r>
              <a:rPr lang="ro-RO" noProof="0"/>
              <a:t>FACEȚI CLIC PENTRU A EDITA STILUL TITLULUI PRINCIPAL</a:t>
            </a:r>
          </a:p>
        </p:txBody>
      </p:sp>
    </p:spTree>
    <p:extLst>
      <p:ext uri="{BB962C8B-B14F-4D97-AF65-F5344CB8AC3E}">
        <p14:creationId xmlns:p14="http://schemas.microsoft.com/office/powerpoint/2010/main" val="3991192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reptunghi 8">
            <a:extLst>
              <a:ext uri="{FF2B5EF4-FFF2-40B4-BE49-F238E27FC236}">
                <a16:creationId xmlns:a16="http://schemas.microsoft.com/office/drawing/2014/main" id="{060054D9-7800-4106-9C2D-E383D9D6A16D}"/>
              </a:ext>
            </a:extLst>
          </p:cNvPr>
          <p:cNvSpPr/>
          <p:nvPr userDrawn="1"/>
        </p:nvSpPr>
        <p:spPr>
          <a:xfrm>
            <a:off x="6901869" y="0"/>
            <a:ext cx="529336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noProof="0">
              <a:latin typeface="Arial" panose="020B0604020202020204" pitchFamily="34" charset="0"/>
            </a:endParaRP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2AF2D0-8B73-4F2A-BEC8-85D9DF523109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8" name="Substituent conținut 7">
            <a:extLst>
              <a:ext uri="{FF2B5EF4-FFF2-40B4-BE49-F238E27FC236}">
                <a16:creationId xmlns:a16="http://schemas.microsoft.com/office/drawing/2014/main" id="{CEFBAD01-7A3E-42FB-9A1E-EAF5F97616A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146659" y="688779"/>
            <a:ext cx="5746376" cy="5223072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 bwMode="ltGray">
          <a:xfrm>
            <a:off x="7213600" y="280278"/>
            <a:ext cx="4641006" cy="2397608"/>
          </a:xfrm>
        </p:spPr>
        <p:txBody>
          <a:bodyPr rtlCol="0" anchor="ctr" anchorCtr="0"/>
          <a:lstStyle>
            <a:lvl1pPr algn="ctr">
              <a:defRPr>
                <a:solidFill>
                  <a:schemeClr val="accent1"/>
                </a:solidFill>
              </a:defRPr>
            </a:lvl1pPr>
          </a:lstStyle>
          <a:p>
            <a:pPr rtl="0"/>
            <a:r>
              <a:rPr lang="ro-RO" noProof="0"/>
              <a:t>FACEȚI CLIC PENTRU A EDITA STILUL TITLULUI PRINCIPAL</a:t>
            </a:r>
          </a:p>
        </p:txBody>
      </p:sp>
      <p:sp>
        <p:nvSpPr>
          <p:cNvPr id="12" name="Formă liberă 6" title="Forma numărului de pagină">
            <a:extLst>
              <a:ext uri="{FF2B5EF4-FFF2-40B4-BE49-F238E27FC236}">
                <a16:creationId xmlns:a16="http://schemas.microsoft.com/office/drawing/2014/main" id="{B162E9BD-1CEB-41D5-8DEB-7C5EDF3B01C3}"/>
              </a:ext>
            </a:extLst>
          </p:cNvPr>
          <p:cNvSpPr/>
          <p:nvPr userDrawn="1"/>
        </p:nvSpPr>
        <p:spPr bwMode="auto">
          <a:xfrm>
            <a:off x="11792583" y="356478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468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557784"/>
            <a:ext cx="3831336" cy="4956048"/>
          </a:xfrm>
        </p:spPr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 hasCustomPrompt="1"/>
          </p:nvPr>
        </p:nvSpPr>
        <p:spPr>
          <a:xfrm>
            <a:off x="5181600" y="558065"/>
            <a:ext cx="6245352" cy="914400"/>
          </a:xfrm>
        </p:spPr>
        <p:txBody>
          <a:bodyPr rtlCol="0" anchor="b">
            <a:normAutofit/>
          </a:bodyPr>
          <a:lstStyle>
            <a:lvl1pPr marL="0" indent="0">
              <a:lnSpc>
                <a:spcPct val="113000"/>
              </a:lnSpc>
              <a:spcBef>
                <a:spcPts val="0"/>
              </a:spcBef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 hasCustomPrompt="1"/>
          </p:nvPr>
        </p:nvSpPr>
        <p:spPr>
          <a:xfrm>
            <a:off x="5181600" y="1526671"/>
            <a:ext cx="6245352" cy="1755648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 hasCustomPrompt="1"/>
          </p:nvPr>
        </p:nvSpPr>
        <p:spPr>
          <a:xfrm>
            <a:off x="5181600" y="3700826"/>
            <a:ext cx="6248400" cy="914400"/>
          </a:xfrm>
        </p:spPr>
        <p:txBody>
          <a:bodyPr rtlCol="0" anchor="b">
            <a:normAutofit/>
          </a:bodyPr>
          <a:lstStyle>
            <a:lvl1pPr marL="0" indent="0">
              <a:buNone/>
              <a:defRPr sz="2400" b="0" i="1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 hasCustomPrompt="1"/>
          </p:nvPr>
        </p:nvSpPr>
        <p:spPr>
          <a:xfrm>
            <a:off x="5181600" y="4669432"/>
            <a:ext cx="6245352" cy="1755648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454DD8-7F01-44D5-9A04-D26066BAEA0A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18267677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557784"/>
            <a:ext cx="3831336" cy="4956048"/>
          </a:xfrm>
        </p:spPr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61BCEEC-2E5D-4595-AA07-06AAD84828DD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  <p:sp>
        <p:nvSpPr>
          <p:cNvPr id="10" name="Substituent conținut 2">
            <a:extLst>
              <a:ext uri="{FF2B5EF4-FFF2-40B4-BE49-F238E27FC236}">
                <a16:creationId xmlns:a16="http://schemas.microsoft.com/office/drawing/2014/main" id="{A1651A72-6E17-4CF4-8218-285FCAC88EC4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181600" y="557784"/>
            <a:ext cx="6248400" cy="2307964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11" name="Substituent conținut 3">
            <a:extLst>
              <a:ext uri="{FF2B5EF4-FFF2-40B4-BE49-F238E27FC236}">
                <a16:creationId xmlns:a16="http://schemas.microsoft.com/office/drawing/2014/main" id="{E2A31231-1080-4CC0-9896-EF779EE27CB5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5165121" y="2950589"/>
            <a:ext cx="6188679" cy="2563243"/>
          </a:xfrm>
        </p:spPr>
        <p:txBody>
          <a:bodyPr rtlCol="0"/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</p:spTree>
    <p:extLst>
      <p:ext uri="{BB962C8B-B14F-4D97-AF65-F5344CB8AC3E}">
        <p14:creationId xmlns:p14="http://schemas.microsoft.com/office/powerpoint/2010/main" val="11603272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557784"/>
            <a:ext cx="3831336" cy="4956048"/>
          </a:xfrm>
        </p:spPr>
        <p:txBody>
          <a:bodyPr rtlCol="0"/>
          <a:lstStyle/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43FF99-97F3-40F5-AA3F-E20EE76762C6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7239529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3EB4B7C-6139-48CA-BFF9-DA10CDBF6962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4995397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555479"/>
            <a:ext cx="3838776" cy="1921022"/>
          </a:xfrm>
        </p:spPr>
        <p:txBody>
          <a:bodyPr rtlCol="0" anchor="t">
            <a:noAutofit/>
          </a:bodyPr>
          <a:lstStyle>
            <a:lvl1pPr>
              <a:lnSpc>
                <a:spcPct val="93000"/>
              </a:lnSpc>
              <a:defRPr sz="4400"/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3" name="Substituent conținut 2"/>
          <p:cNvSpPr>
            <a:spLocks noGrp="1"/>
          </p:cNvSpPr>
          <p:nvPr>
            <p:ph idx="1" hasCustomPrompt="1"/>
          </p:nvPr>
        </p:nvSpPr>
        <p:spPr>
          <a:xfrm>
            <a:off x="5181600" y="564147"/>
            <a:ext cx="6248400" cy="5622644"/>
          </a:xfrm>
        </p:spPr>
        <p:txBody>
          <a:bodyPr rtlCol="0"/>
          <a:lstStyle>
            <a:lvl1pPr>
              <a:lnSpc>
                <a:spcPct val="112000"/>
              </a:lnSpc>
              <a:defRPr sz="2000"/>
            </a:lvl1pPr>
            <a:lvl2pPr>
              <a:lnSpc>
                <a:spcPct val="112000"/>
              </a:lnSpc>
              <a:defRPr sz="1800"/>
            </a:lvl2pPr>
            <a:lvl3pPr>
              <a:lnSpc>
                <a:spcPct val="112000"/>
              </a:lnSpc>
              <a:defRPr sz="1600"/>
            </a:lvl3pPr>
            <a:lvl4pPr>
              <a:lnSpc>
                <a:spcPct val="112000"/>
              </a:lnSpc>
              <a:defRPr sz="1400"/>
            </a:lvl4pPr>
            <a:lvl5pPr>
              <a:lnSpc>
                <a:spcPct val="112000"/>
              </a:lnSpc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 hasCustomPrompt="1"/>
          </p:nvPr>
        </p:nvSpPr>
        <p:spPr>
          <a:xfrm>
            <a:off x="762000" y="2621512"/>
            <a:ext cx="3838776" cy="3239537"/>
          </a:xfrm>
        </p:spPr>
        <p:txBody>
          <a:bodyPr rtlCol="0"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52376D-E649-4F7A-96EC-A2966EE25742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</p:spTree>
    <p:extLst>
      <p:ext uri="{BB962C8B-B14F-4D97-AF65-F5344CB8AC3E}">
        <p14:creationId xmlns:p14="http://schemas.microsoft.com/office/powerpoint/2010/main" val="2840368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 hasCustomPrompt="1"/>
          </p:nvPr>
        </p:nvSpPr>
        <p:spPr>
          <a:xfrm>
            <a:off x="762000" y="555479"/>
            <a:ext cx="3838776" cy="1921022"/>
          </a:xfrm>
        </p:spPr>
        <p:txBody>
          <a:bodyPr rtlCol="0" anchor="t">
            <a:noAutofit/>
          </a:bodyPr>
          <a:lstStyle>
            <a:lvl1pPr>
              <a:lnSpc>
                <a:spcPct val="93000"/>
              </a:lnSpc>
              <a:defRPr sz="4400"/>
            </a:lvl1pPr>
          </a:lstStyle>
          <a:p>
            <a:pPr rtl="0"/>
            <a:r>
              <a:rPr lang="ro-RO" noProof="0"/>
              <a:t>FACEȚI CLIC PENTRU A EDITA STILUL DE TITLU COORDONATOR</a:t>
            </a:r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 hasCustomPrompt="1"/>
          </p:nvPr>
        </p:nvSpPr>
        <p:spPr>
          <a:xfrm>
            <a:off x="762000" y="2621512"/>
            <a:ext cx="3838776" cy="3239537"/>
          </a:xfrm>
        </p:spPr>
        <p:txBody>
          <a:bodyPr rtlCol="0"/>
          <a:lstStyle>
            <a:lvl1pPr marL="0" indent="0" algn="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o-RO" noProof="0"/>
              <a:t>Editați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8050DAC-73A4-42F7-BDF5-F586B0CB2686}" type="datetime8">
              <a:rPr lang="ro-RO" noProof="0" smtClean="0"/>
              <a:t>01.12.2025 16:47</a:t>
            </a:fld>
            <a:endParaRPr lang="ro-RO" noProof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o-RO" noProof="0"/>
              <a:t>Adăugați un subsol</a:t>
            </a:r>
          </a:p>
          <a:p>
            <a:pPr rtl="0"/>
            <a:endParaRPr lang="ro-RO" noProof="0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noProof="0" smtClean="0"/>
              <a:t>‹#›</a:t>
            </a:fld>
            <a:endParaRPr lang="ro-RO" noProof="0"/>
          </a:p>
        </p:txBody>
      </p:sp>
      <p:sp>
        <p:nvSpPr>
          <p:cNvPr id="8" name="Substituent imagine 2">
            <a:extLst>
              <a:ext uri="{FF2B5EF4-FFF2-40B4-BE49-F238E27FC236}">
                <a16:creationId xmlns:a16="http://schemas.microsoft.com/office/drawing/2014/main" id="{B3A5F786-D848-499D-B37D-96CF11DE90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555480"/>
            <a:ext cx="6246812" cy="5305570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o-RO" noProof="0"/>
              <a:t>Faceți clic pe pictogramă pentru a adăuga o imagine</a:t>
            </a:r>
          </a:p>
        </p:txBody>
      </p:sp>
    </p:spTree>
    <p:extLst>
      <p:ext uri="{BB962C8B-B14F-4D97-AF65-F5344CB8AC3E}">
        <p14:creationId xmlns:p14="http://schemas.microsoft.com/office/powerpoint/2010/main" val="4172621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reptunghi 4">
            <a:extLst>
              <a:ext uri="{FF2B5EF4-FFF2-40B4-BE49-F238E27FC236}">
                <a16:creationId xmlns:a16="http://schemas.microsoft.com/office/drawing/2014/main" id="{55273A24-443F-BF4F-9E84-84EC5EBE3C0F}"/>
              </a:ext>
            </a:extLst>
          </p:cNvPr>
          <p:cNvSpPr/>
          <p:nvPr userDrawn="1"/>
        </p:nvSpPr>
        <p:spPr>
          <a:xfrm>
            <a:off x="0" y="2269221"/>
            <a:ext cx="12192000" cy="415789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ct val="20000"/>
              </a:spcBef>
            </a:pPr>
            <a:endParaRPr lang="ro-RO" sz="1600" noProof="0">
              <a:solidFill>
                <a:srgbClr val="FFFFFF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5F8200D-B3B4-4148-9C6D-568491394D5E}"/>
              </a:ext>
            </a:extLst>
          </p:cNvPr>
          <p:cNvSpPr/>
          <p:nvPr userDrawn="1"/>
        </p:nvSpPr>
        <p:spPr>
          <a:xfrm>
            <a:off x="61766" y="1326846"/>
            <a:ext cx="1369515" cy="1369514"/>
          </a:xfrm>
          <a:prstGeom prst="ellipse">
            <a:avLst/>
          </a:prstGeom>
          <a:noFill/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sz="2400" noProof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29D34ED-79DE-2446-9395-DDA4722F187C}"/>
              </a:ext>
            </a:extLst>
          </p:cNvPr>
          <p:cNvSpPr/>
          <p:nvPr userDrawn="1"/>
        </p:nvSpPr>
        <p:spPr>
          <a:xfrm>
            <a:off x="2208178" y="1325880"/>
            <a:ext cx="1369514" cy="1369514"/>
          </a:xfrm>
          <a:prstGeom prst="ellipse">
            <a:avLst/>
          </a:prstGeom>
          <a:noFill/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sz="2400" noProof="0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4068D8B-FCBD-9043-A778-F9E3EB1FB9D3}"/>
              </a:ext>
            </a:extLst>
          </p:cNvPr>
          <p:cNvSpPr/>
          <p:nvPr userDrawn="1"/>
        </p:nvSpPr>
        <p:spPr>
          <a:xfrm>
            <a:off x="6483483" y="1325880"/>
            <a:ext cx="1364722" cy="1369514"/>
          </a:xfrm>
          <a:prstGeom prst="ellipse">
            <a:avLst/>
          </a:prstGeom>
          <a:noFill/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sz="2400" noProof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AA7307-0F3C-BE4F-8289-31F0B27316F2}"/>
              </a:ext>
            </a:extLst>
          </p:cNvPr>
          <p:cNvSpPr/>
          <p:nvPr userDrawn="1"/>
        </p:nvSpPr>
        <p:spPr>
          <a:xfrm>
            <a:off x="8615857" y="1325880"/>
            <a:ext cx="1364722" cy="1369514"/>
          </a:xfrm>
          <a:prstGeom prst="ellipse">
            <a:avLst/>
          </a:prstGeom>
          <a:noFill/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sz="2400" noProof="0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3F985EA3-C591-1F46-B398-FF28856FDB78}"/>
              </a:ext>
            </a:extLst>
          </p:cNvPr>
          <p:cNvSpPr/>
          <p:nvPr userDrawn="1"/>
        </p:nvSpPr>
        <p:spPr>
          <a:xfrm>
            <a:off x="54864" y="1328930"/>
            <a:ext cx="1369517" cy="1369516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ts val="20"/>
              </a:spcBef>
            </a:pPr>
            <a:endParaRPr lang="ro-RO" sz="2400" noProof="0">
              <a:solidFill>
                <a:srgbClr val="FFFFFF"/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D0AA7426-D0A9-1144-BDFB-A2CD3ABBF841}"/>
              </a:ext>
            </a:extLst>
          </p:cNvPr>
          <p:cNvSpPr/>
          <p:nvPr userDrawn="1"/>
        </p:nvSpPr>
        <p:spPr>
          <a:xfrm>
            <a:off x="2208176" y="1327964"/>
            <a:ext cx="1369516" cy="1369516"/>
          </a:xfrm>
          <a:prstGeom prst="ellipse">
            <a:avLst/>
          </a:prstGeom>
          <a:solidFill>
            <a:schemeClr val="accent4">
              <a:lumMod val="7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ct val="20000"/>
              </a:spcBef>
            </a:pPr>
            <a:endParaRPr lang="ro-RO" sz="2400" noProof="0">
              <a:solidFill>
                <a:srgbClr val="FFFFFF"/>
              </a:solidFill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A541760-3579-3541-8582-EE306D55BFFB}"/>
              </a:ext>
            </a:extLst>
          </p:cNvPr>
          <p:cNvSpPr/>
          <p:nvPr userDrawn="1"/>
        </p:nvSpPr>
        <p:spPr>
          <a:xfrm>
            <a:off x="6490359" y="1327964"/>
            <a:ext cx="1364724" cy="13695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ct val="20000"/>
              </a:spcBef>
            </a:pPr>
            <a:endParaRPr lang="ro-RO" sz="2400" noProof="0">
              <a:solidFill>
                <a:srgbClr val="FFFFFF"/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35A8E1DC-C43B-074B-8A90-6F9EABBB4BA4}"/>
              </a:ext>
            </a:extLst>
          </p:cNvPr>
          <p:cNvSpPr/>
          <p:nvPr userDrawn="1"/>
        </p:nvSpPr>
        <p:spPr>
          <a:xfrm>
            <a:off x="4343400" y="1325880"/>
            <a:ext cx="1369514" cy="1369514"/>
          </a:xfrm>
          <a:prstGeom prst="ellipse">
            <a:avLst/>
          </a:prstGeom>
          <a:noFill/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sz="2400" noProof="0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EE3A366-64CF-F74B-92EE-2A831059C7E9}"/>
              </a:ext>
            </a:extLst>
          </p:cNvPr>
          <p:cNvSpPr/>
          <p:nvPr userDrawn="1"/>
        </p:nvSpPr>
        <p:spPr>
          <a:xfrm>
            <a:off x="8608979" y="1327964"/>
            <a:ext cx="1364724" cy="1369516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12700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ts val="20"/>
              </a:spcBef>
            </a:pPr>
            <a:endParaRPr lang="ro-RO" sz="2400" noProof="0">
              <a:solidFill>
                <a:srgbClr val="FFFFFF"/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AF57B189-54BE-4647-8C20-06C0DB75C419}"/>
              </a:ext>
            </a:extLst>
          </p:cNvPr>
          <p:cNvSpPr/>
          <p:nvPr userDrawn="1"/>
        </p:nvSpPr>
        <p:spPr>
          <a:xfrm>
            <a:off x="10753346" y="1325880"/>
            <a:ext cx="1369514" cy="1369514"/>
          </a:xfrm>
          <a:prstGeom prst="ellipse">
            <a:avLst/>
          </a:prstGeom>
          <a:noFill/>
          <a:ln w="1270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sz="2400" noProof="0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0AAF55E1-7B1E-D444-B87C-2908C39FEE77}"/>
              </a:ext>
            </a:extLst>
          </p:cNvPr>
          <p:cNvSpPr/>
          <p:nvPr userDrawn="1"/>
        </p:nvSpPr>
        <p:spPr>
          <a:xfrm>
            <a:off x="4343400" y="1326921"/>
            <a:ext cx="1369516" cy="136951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ct val="20000"/>
              </a:spcBef>
            </a:pPr>
            <a:endParaRPr lang="ro-RO" sz="2400" noProof="0">
              <a:solidFill>
                <a:srgbClr val="FFFFFF"/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C752DD5-E82A-4D49-B083-42200C07519A}"/>
              </a:ext>
            </a:extLst>
          </p:cNvPr>
          <p:cNvSpPr/>
          <p:nvPr userDrawn="1"/>
        </p:nvSpPr>
        <p:spPr>
          <a:xfrm>
            <a:off x="10753344" y="1326921"/>
            <a:ext cx="1369516" cy="136951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18288" tIns="18288" rIns="18288" bIns="18288" rtlCol="0" anchor="ctr" anchorCtr="1"/>
          <a:lstStyle/>
          <a:p>
            <a:pPr algn="ctr" rtl="0">
              <a:lnSpc>
                <a:spcPct val="85000"/>
              </a:lnSpc>
              <a:spcBef>
                <a:spcPct val="20000"/>
              </a:spcBef>
            </a:pPr>
            <a:endParaRPr lang="ro-RO" sz="2400" noProof="0">
              <a:solidFill>
                <a:srgbClr val="FFFFFF"/>
              </a:solidFill>
            </a:endParaRPr>
          </a:p>
        </p:txBody>
      </p:sp>
      <p:sp>
        <p:nvSpPr>
          <p:cNvPr id="41" name="Formă automată 110">
            <a:extLst>
              <a:ext uri="{FF2B5EF4-FFF2-40B4-BE49-F238E27FC236}">
                <a16:creationId xmlns:a16="http://schemas.microsoft.com/office/drawing/2014/main" id="{4740BF11-121E-FA4F-A0B2-545FE62EA0D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577692" y="1901952"/>
            <a:ext cx="751856" cy="277812"/>
          </a:xfrm>
          <a:prstGeom prst="rightArrow">
            <a:avLst>
              <a:gd name="adj1" fmla="val 55843"/>
              <a:gd name="adj2" fmla="val 49879"/>
            </a:avLst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100000">
                <a:srgbClr val="A5A5A5"/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rtl="0"/>
            <a:endParaRPr lang="ro-RO" sz="2400" noProof="0"/>
          </a:p>
        </p:txBody>
      </p:sp>
      <p:sp>
        <p:nvSpPr>
          <p:cNvPr id="42" name="Formă automată 110">
            <a:extLst>
              <a:ext uri="{FF2B5EF4-FFF2-40B4-BE49-F238E27FC236}">
                <a16:creationId xmlns:a16="http://schemas.microsoft.com/office/drawing/2014/main" id="{AFA85E8E-6A00-3044-BBBA-588898110DA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31281" y="1901952"/>
            <a:ext cx="751856" cy="277812"/>
          </a:xfrm>
          <a:prstGeom prst="rightArrow">
            <a:avLst>
              <a:gd name="adj1" fmla="val 55843"/>
              <a:gd name="adj2" fmla="val 49879"/>
            </a:avLst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100000">
                <a:srgbClr val="A5A5A5"/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rtl="0"/>
            <a:endParaRPr lang="ro-RO" sz="2400" noProof="0"/>
          </a:p>
        </p:txBody>
      </p:sp>
      <p:sp>
        <p:nvSpPr>
          <p:cNvPr id="43" name="Formă automată 110">
            <a:extLst>
              <a:ext uri="{FF2B5EF4-FFF2-40B4-BE49-F238E27FC236}">
                <a16:creationId xmlns:a16="http://schemas.microsoft.com/office/drawing/2014/main" id="{BD7D58B3-98A6-4649-8A78-96DF7526143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5704666" y="1901952"/>
            <a:ext cx="751856" cy="277812"/>
          </a:xfrm>
          <a:prstGeom prst="rightArrow">
            <a:avLst>
              <a:gd name="adj1" fmla="val 55843"/>
              <a:gd name="adj2" fmla="val 49879"/>
            </a:avLst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100000">
                <a:srgbClr val="A5A5A5"/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rtl="0"/>
            <a:endParaRPr lang="ro-RO" sz="2400" noProof="0"/>
          </a:p>
        </p:txBody>
      </p:sp>
      <p:sp>
        <p:nvSpPr>
          <p:cNvPr id="44" name="Formă automată 110">
            <a:extLst>
              <a:ext uri="{FF2B5EF4-FFF2-40B4-BE49-F238E27FC236}">
                <a16:creationId xmlns:a16="http://schemas.microsoft.com/office/drawing/2014/main" id="{99C182F0-8A7C-504A-9A54-449A83F388B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7833669" y="1901952"/>
            <a:ext cx="751856" cy="277812"/>
          </a:xfrm>
          <a:prstGeom prst="rightArrow">
            <a:avLst>
              <a:gd name="adj1" fmla="val 55843"/>
              <a:gd name="adj2" fmla="val 49879"/>
            </a:avLst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100000">
                <a:srgbClr val="A5A5A5"/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rtl="0"/>
            <a:endParaRPr lang="ro-RO" sz="2400" noProof="0"/>
          </a:p>
        </p:txBody>
      </p:sp>
      <p:sp>
        <p:nvSpPr>
          <p:cNvPr id="45" name="Formă automată 110">
            <a:extLst>
              <a:ext uri="{FF2B5EF4-FFF2-40B4-BE49-F238E27FC236}">
                <a16:creationId xmlns:a16="http://schemas.microsoft.com/office/drawing/2014/main" id="{9D1051D0-507B-AD4A-B0AD-E475849C00B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980579" y="1901952"/>
            <a:ext cx="751856" cy="277812"/>
          </a:xfrm>
          <a:prstGeom prst="rightArrow">
            <a:avLst>
              <a:gd name="adj1" fmla="val 55843"/>
              <a:gd name="adj2" fmla="val 49879"/>
            </a:avLst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100000">
                <a:srgbClr val="A5A5A5"/>
              </a:gs>
            </a:gsLst>
            <a:lin ang="0" scaled="1"/>
            <a:tileRect/>
          </a:gradFill>
          <a:ln w="9525">
            <a:noFill/>
            <a:miter lim="800000"/>
            <a:headEnd/>
            <a:tailEnd/>
          </a:ln>
        </p:spPr>
        <p:txBody>
          <a:bodyPr wrap="none" rtlCol="0" anchor="ctr"/>
          <a:lstStyle/>
          <a:p>
            <a:pPr rtl="0"/>
            <a:endParaRPr lang="ro-RO" sz="2400" noProof="0"/>
          </a:p>
        </p:txBody>
      </p:sp>
      <p:sp>
        <p:nvSpPr>
          <p:cNvPr id="48" name="Substituent text 47">
            <a:extLst>
              <a:ext uri="{FF2B5EF4-FFF2-40B4-BE49-F238E27FC236}">
                <a16:creationId xmlns:a16="http://schemas.microsoft.com/office/drawing/2014/main" id="{C7AC686A-1508-BF48-911D-61D82AABC76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1522" y="258763"/>
            <a:ext cx="1362615" cy="248133"/>
          </a:xfrm>
        </p:spPr>
        <p:txBody>
          <a:bodyPr rtlCol="0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</p:txBody>
      </p:sp>
      <p:sp>
        <p:nvSpPr>
          <p:cNvPr id="49" name="Substituent text 47">
            <a:extLst>
              <a:ext uri="{FF2B5EF4-FFF2-40B4-BE49-F238E27FC236}">
                <a16:creationId xmlns:a16="http://schemas.microsoft.com/office/drawing/2014/main" id="{B876D68E-F284-354A-92F8-5F77347449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1522" y="506896"/>
            <a:ext cx="1362615" cy="618324"/>
          </a:xfrm>
        </p:spPr>
        <p:txBody>
          <a:bodyPr rtlCol="0">
            <a:noAutofit/>
          </a:bodyPr>
          <a:lstStyle>
            <a:lvl1pPr marL="0" indent="0" algn="ctr">
              <a:lnSpc>
                <a:spcPct val="85000"/>
              </a:lnSpc>
              <a:buNone/>
              <a:defRPr sz="14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algn="ctr" rtl="0">
              <a:lnSpc>
                <a:spcPct val="85000"/>
              </a:lnSpc>
            </a:pPr>
            <a:r>
              <a:rPr lang="ro-RO" sz="1400" noProof="0">
                <a:solidFill>
                  <a:srgbClr val="6B6B6B"/>
                </a:solidFill>
              </a:rPr>
              <a:t>Faceţi clic pentru a edita Master stiluri text</a:t>
            </a:r>
          </a:p>
        </p:txBody>
      </p:sp>
      <p:sp>
        <p:nvSpPr>
          <p:cNvPr id="50" name="Substituent text 47">
            <a:extLst>
              <a:ext uri="{FF2B5EF4-FFF2-40B4-BE49-F238E27FC236}">
                <a16:creationId xmlns:a16="http://schemas.microsoft.com/office/drawing/2014/main" id="{72B3DBB3-1959-194A-B523-EB85330EEDE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198679" y="258763"/>
            <a:ext cx="1362615" cy="248133"/>
          </a:xfrm>
        </p:spPr>
        <p:txBody>
          <a:bodyPr rtlCol="0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</p:txBody>
      </p:sp>
      <p:sp>
        <p:nvSpPr>
          <p:cNvPr id="51" name="Substituent text 47">
            <a:extLst>
              <a:ext uri="{FF2B5EF4-FFF2-40B4-BE49-F238E27FC236}">
                <a16:creationId xmlns:a16="http://schemas.microsoft.com/office/drawing/2014/main" id="{22B58263-52CE-A840-BE43-6EC1E908E01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98679" y="506896"/>
            <a:ext cx="1362615" cy="618324"/>
          </a:xfrm>
        </p:spPr>
        <p:txBody>
          <a:bodyPr rtlCol="0">
            <a:noAutofit/>
          </a:bodyPr>
          <a:lstStyle>
            <a:lvl1pPr marL="0" indent="0" algn="ctr">
              <a:lnSpc>
                <a:spcPct val="85000"/>
              </a:lnSpc>
              <a:buNone/>
              <a:defRPr sz="14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algn="ctr" rtl="0">
              <a:lnSpc>
                <a:spcPct val="85000"/>
              </a:lnSpc>
            </a:pPr>
            <a:r>
              <a:rPr lang="ro-RO" sz="1400" noProof="0">
                <a:solidFill>
                  <a:srgbClr val="6B6B6B"/>
                </a:solidFill>
              </a:rPr>
              <a:t>Faceţi clic pentru a edita Master stiluri text</a:t>
            </a:r>
          </a:p>
        </p:txBody>
      </p:sp>
      <p:sp>
        <p:nvSpPr>
          <p:cNvPr id="52" name="Substituent text 47">
            <a:extLst>
              <a:ext uri="{FF2B5EF4-FFF2-40B4-BE49-F238E27FC236}">
                <a16:creationId xmlns:a16="http://schemas.microsoft.com/office/drawing/2014/main" id="{26EB032E-EC81-0A4B-B52C-8C2C4C3F237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15714" y="258763"/>
            <a:ext cx="1362615" cy="248133"/>
          </a:xfrm>
        </p:spPr>
        <p:txBody>
          <a:bodyPr rtlCol="0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</p:txBody>
      </p:sp>
      <p:sp>
        <p:nvSpPr>
          <p:cNvPr id="53" name="Substituent text 47">
            <a:extLst>
              <a:ext uri="{FF2B5EF4-FFF2-40B4-BE49-F238E27FC236}">
                <a16:creationId xmlns:a16="http://schemas.microsoft.com/office/drawing/2014/main" id="{E142B6AC-952F-7848-BBE6-347DCB7B89D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15714" y="506896"/>
            <a:ext cx="1362615" cy="618324"/>
          </a:xfrm>
        </p:spPr>
        <p:txBody>
          <a:bodyPr rtlCol="0">
            <a:noAutofit/>
          </a:bodyPr>
          <a:lstStyle>
            <a:lvl1pPr marL="0" indent="0" algn="ctr">
              <a:lnSpc>
                <a:spcPct val="85000"/>
              </a:lnSpc>
              <a:buNone/>
              <a:defRPr sz="14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algn="ctr" rtl="0">
              <a:lnSpc>
                <a:spcPct val="85000"/>
              </a:lnSpc>
            </a:pPr>
            <a:r>
              <a:rPr lang="ro-RO" sz="1400" noProof="0">
                <a:solidFill>
                  <a:srgbClr val="6B6B6B"/>
                </a:solidFill>
              </a:rPr>
              <a:t>Faceţi clic pentru a edita Master stiluri text</a:t>
            </a:r>
          </a:p>
        </p:txBody>
      </p:sp>
      <p:sp>
        <p:nvSpPr>
          <p:cNvPr id="54" name="Substituent text 47">
            <a:extLst>
              <a:ext uri="{FF2B5EF4-FFF2-40B4-BE49-F238E27FC236}">
                <a16:creationId xmlns:a16="http://schemas.microsoft.com/office/drawing/2014/main" id="{E0489ECC-6BF5-5B4E-90C3-BEE52E42473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52628" y="258763"/>
            <a:ext cx="1362615" cy="248133"/>
          </a:xfrm>
        </p:spPr>
        <p:txBody>
          <a:bodyPr rtlCol="0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</p:txBody>
      </p:sp>
      <p:sp>
        <p:nvSpPr>
          <p:cNvPr id="55" name="Substituent text 47">
            <a:extLst>
              <a:ext uri="{FF2B5EF4-FFF2-40B4-BE49-F238E27FC236}">
                <a16:creationId xmlns:a16="http://schemas.microsoft.com/office/drawing/2014/main" id="{F5FDBE0B-BF91-454F-884E-BD1DBC7FBAD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52628" y="506896"/>
            <a:ext cx="1362615" cy="618324"/>
          </a:xfrm>
        </p:spPr>
        <p:txBody>
          <a:bodyPr rtlCol="0">
            <a:noAutofit/>
          </a:bodyPr>
          <a:lstStyle>
            <a:lvl1pPr marL="0" indent="0" algn="ctr">
              <a:lnSpc>
                <a:spcPct val="85000"/>
              </a:lnSpc>
              <a:buNone/>
              <a:defRPr sz="14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algn="ctr" rtl="0">
              <a:lnSpc>
                <a:spcPct val="85000"/>
              </a:lnSpc>
            </a:pPr>
            <a:r>
              <a:rPr lang="ro-RO" sz="1400" noProof="0">
                <a:solidFill>
                  <a:srgbClr val="6B6B6B"/>
                </a:solidFill>
              </a:rPr>
              <a:t>Faceţi clic pentru a edita Master stiluri text</a:t>
            </a:r>
          </a:p>
        </p:txBody>
      </p:sp>
      <p:sp>
        <p:nvSpPr>
          <p:cNvPr id="56" name="Substituent text 47">
            <a:extLst>
              <a:ext uri="{FF2B5EF4-FFF2-40B4-BE49-F238E27FC236}">
                <a16:creationId xmlns:a16="http://schemas.microsoft.com/office/drawing/2014/main" id="{BFA5A588-B7EF-C54C-845B-1DE2DEB6641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79602" y="258763"/>
            <a:ext cx="1362615" cy="248133"/>
          </a:xfrm>
        </p:spPr>
        <p:txBody>
          <a:bodyPr rtlCol="0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</p:txBody>
      </p:sp>
      <p:sp>
        <p:nvSpPr>
          <p:cNvPr id="57" name="Substituent text 47">
            <a:extLst>
              <a:ext uri="{FF2B5EF4-FFF2-40B4-BE49-F238E27FC236}">
                <a16:creationId xmlns:a16="http://schemas.microsoft.com/office/drawing/2014/main" id="{EB929D32-6BE2-A740-9A19-3C58C9989F3F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8579602" y="506896"/>
            <a:ext cx="1362615" cy="618324"/>
          </a:xfrm>
        </p:spPr>
        <p:txBody>
          <a:bodyPr rtlCol="0">
            <a:noAutofit/>
          </a:bodyPr>
          <a:lstStyle>
            <a:lvl1pPr marL="0" indent="0" algn="ctr">
              <a:lnSpc>
                <a:spcPct val="85000"/>
              </a:lnSpc>
              <a:buNone/>
              <a:defRPr sz="14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algn="ctr" rtl="0">
              <a:lnSpc>
                <a:spcPct val="85000"/>
              </a:lnSpc>
            </a:pPr>
            <a:r>
              <a:rPr lang="ro-RO" sz="1400" noProof="0">
                <a:solidFill>
                  <a:srgbClr val="6B6B6B"/>
                </a:solidFill>
              </a:rPr>
              <a:t>Faceţi clic pentru a edita Master stiluri text</a:t>
            </a:r>
          </a:p>
        </p:txBody>
      </p:sp>
      <p:sp>
        <p:nvSpPr>
          <p:cNvPr id="58" name="Substituent text 47">
            <a:extLst>
              <a:ext uri="{FF2B5EF4-FFF2-40B4-BE49-F238E27FC236}">
                <a16:creationId xmlns:a16="http://schemas.microsoft.com/office/drawing/2014/main" id="{28EEF54E-168F-DA4E-944A-F77FE6A16B2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716514" y="258763"/>
            <a:ext cx="1362615" cy="248133"/>
          </a:xfrm>
        </p:spPr>
        <p:txBody>
          <a:bodyPr rtlCol="0">
            <a:no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</p:txBody>
      </p:sp>
      <p:sp>
        <p:nvSpPr>
          <p:cNvPr id="59" name="Substituent text 47">
            <a:extLst>
              <a:ext uri="{FF2B5EF4-FFF2-40B4-BE49-F238E27FC236}">
                <a16:creationId xmlns:a16="http://schemas.microsoft.com/office/drawing/2014/main" id="{198BA63D-3812-4B40-A56C-E9D3715494D9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0716514" y="506896"/>
            <a:ext cx="1362615" cy="618324"/>
          </a:xfrm>
        </p:spPr>
        <p:txBody>
          <a:bodyPr rtlCol="0">
            <a:noAutofit/>
          </a:bodyPr>
          <a:lstStyle>
            <a:lvl1pPr marL="0" indent="0" algn="ctr">
              <a:lnSpc>
                <a:spcPct val="85000"/>
              </a:lnSpc>
              <a:buNone/>
              <a:defRPr sz="14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algn="ctr" rtl="0">
              <a:lnSpc>
                <a:spcPct val="85000"/>
              </a:lnSpc>
            </a:pPr>
            <a:r>
              <a:rPr lang="ro-RO" sz="1400" noProof="0">
                <a:solidFill>
                  <a:srgbClr val="6B6B6B"/>
                </a:solidFill>
              </a:rPr>
              <a:t>Faceţi clic pentru a edita Master stiluri text</a:t>
            </a:r>
          </a:p>
        </p:txBody>
      </p:sp>
      <p:sp>
        <p:nvSpPr>
          <p:cNvPr id="61" name="Substituent text 60">
            <a:extLst>
              <a:ext uri="{FF2B5EF4-FFF2-40B4-BE49-F238E27FC236}">
                <a16:creationId xmlns:a16="http://schemas.microsoft.com/office/drawing/2014/main" id="{761076FF-D12B-874E-B2F7-D7211892E96C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55650" y="3198481"/>
            <a:ext cx="4957763" cy="268287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62" name="Substituent text 60">
            <a:extLst>
              <a:ext uri="{FF2B5EF4-FFF2-40B4-BE49-F238E27FC236}">
                <a16:creationId xmlns:a16="http://schemas.microsoft.com/office/drawing/2014/main" id="{3A9C68A9-C47F-6248-80FB-A955A9DC3FE1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490359" y="3178672"/>
            <a:ext cx="4957763" cy="268287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 rtl="0"/>
            <a:r>
              <a:rPr lang="ro-RO" noProof="0"/>
              <a:t>Faceţi clic pentru a edita Master stiluri text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3531C57B-256E-4EA5-95B2-273397D429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ro-RO" noProof="0"/>
              <a:t>Clic pentru editare stil titlu Coordonator</a:t>
            </a:r>
          </a:p>
        </p:txBody>
      </p:sp>
    </p:spTree>
    <p:extLst>
      <p:ext uri="{BB962C8B-B14F-4D97-AF65-F5344CB8AC3E}">
        <p14:creationId xmlns:p14="http://schemas.microsoft.com/office/powerpoint/2010/main" val="3133001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rmă liberă 6" title="Forma numărului de pagină"/>
          <p:cNvSpPr/>
          <p:nvPr/>
        </p:nvSpPr>
        <p:spPr bwMode="auto">
          <a:xfrm>
            <a:off x="11784011" y="360167"/>
            <a:ext cx="407988" cy="819150"/>
          </a:xfrm>
          <a:custGeom>
            <a:avLst/>
            <a:gdLst/>
            <a:ahLst/>
            <a:cxnLst/>
            <a:rect l="0" t="0" r="r" b="b"/>
            <a:pathLst>
              <a:path w="1799" h="3612">
                <a:moveTo>
                  <a:pt x="1799" y="0"/>
                </a:moveTo>
                <a:lnTo>
                  <a:pt x="1799" y="3612"/>
                </a:lnTo>
                <a:lnTo>
                  <a:pt x="1686" y="3609"/>
                </a:lnTo>
                <a:lnTo>
                  <a:pt x="1574" y="3598"/>
                </a:lnTo>
                <a:lnTo>
                  <a:pt x="1464" y="3581"/>
                </a:lnTo>
                <a:lnTo>
                  <a:pt x="1357" y="3557"/>
                </a:lnTo>
                <a:lnTo>
                  <a:pt x="1251" y="3527"/>
                </a:lnTo>
                <a:lnTo>
                  <a:pt x="1150" y="3490"/>
                </a:lnTo>
                <a:lnTo>
                  <a:pt x="1050" y="3448"/>
                </a:lnTo>
                <a:lnTo>
                  <a:pt x="953" y="3401"/>
                </a:lnTo>
                <a:lnTo>
                  <a:pt x="860" y="3347"/>
                </a:lnTo>
                <a:lnTo>
                  <a:pt x="771" y="3289"/>
                </a:lnTo>
                <a:lnTo>
                  <a:pt x="686" y="3224"/>
                </a:lnTo>
                <a:lnTo>
                  <a:pt x="604" y="3156"/>
                </a:lnTo>
                <a:lnTo>
                  <a:pt x="527" y="3083"/>
                </a:lnTo>
                <a:lnTo>
                  <a:pt x="454" y="3005"/>
                </a:lnTo>
                <a:lnTo>
                  <a:pt x="386" y="2923"/>
                </a:lnTo>
                <a:lnTo>
                  <a:pt x="323" y="2838"/>
                </a:lnTo>
                <a:lnTo>
                  <a:pt x="265" y="2748"/>
                </a:lnTo>
                <a:lnTo>
                  <a:pt x="211" y="2655"/>
                </a:lnTo>
                <a:lnTo>
                  <a:pt x="163" y="2559"/>
                </a:lnTo>
                <a:lnTo>
                  <a:pt x="121" y="2459"/>
                </a:lnTo>
                <a:lnTo>
                  <a:pt x="85" y="2356"/>
                </a:lnTo>
                <a:lnTo>
                  <a:pt x="55" y="2251"/>
                </a:lnTo>
                <a:lnTo>
                  <a:pt x="32" y="2143"/>
                </a:lnTo>
                <a:lnTo>
                  <a:pt x="14" y="2033"/>
                </a:lnTo>
                <a:lnTo>
                  <a:pt x="4" y="1920"/>
                </a:lnTo>
                <a:lnTo>
                  <a:pt x="0" y="1806"/>
                </a:lnTo>
                <a:lnTo>
                  <a:pt x="4" y="1692"/>
                </a:lnTo>
                <a:lnTo>
                  <a:pt x="14" y="1580"/>
                </a:lnTo>
                <a:lnTo>
                  <a:pt x="32" y="1469"/>
                </a:lnTo>
                <a:lnTo>
                  <a:pt x="55" y="1362"/>
                </a:lnTo>
                <a:lnTo>
                  <a:pt x="85" y="1256"/>
                </a:lnTo>
                <a:lnTo>
                  <a:pt x="121" y="1154"/>
                </a:lnTo>
                <a:lnTo>
                  <a:pt x="163" y="1054"/>
                </a:lnTo>
                <a:lnTo>
                  <a:pt x="211" y="958"/>
                </a:lnTo>
                <a:lnTo>
                  <a:pt x="265" y="864"/>
                </a:lnTo>
                <a:lnTo>
                  <a:pt x="323" y="774"/>
                </a:lnTo>
                <a:lnTo>
                  <a:pt x="386" y="689"/>
                </a:lnTo>
                <a:lnTo>
                  <a:pt x="454" y="607"/>
                </a:lnTo>
                <a:lnTo>
                  <a:pt x="527" y="529"/>
                </a:lnTo>
                <a:lnTo>
                  <a:pt x="604" y="456"/>
                </a:lnTo>
                <a:lnTo>
                  <a:pt x="686" y="388"/>
                </a:lnTo>
                <a:lnTo>
                  <a:pt x="771" y="325"/>
                </a:lnTo>
                <a:lnTo>
                  <a:pt x="860" y="266"/>
                </a:lnTo>
                <a:lnTo>
                  <a:pt x="953" y="212"/>
                </a:lnTo>
                <a:lnTo>
                  <a:pt x="1050" y="164"/>
                </a:lnTo>
                <a:lnTo>
                  <a:pt x="1150" y="122"/>
                </a:lnTo>
                <a:lnTo>
                  <a:pt x="1251" y="85"/>
                </a:lnTo>
                <a:lnTo>
                  <a:pt x="1357" y="55"/>
                </a:lnTo>
                <a:lnTo>
                  <a:pt x="1464" y="32"/>
                </a:lnTo>
                <a:lnTo>
                  <a:pt x="1574" y="14"/>
                </a:lnTo>
                <a:lnTo>
                  <a:pt x="1686" y="5"/>
                </a:lnTo>
                <a:lnTo>
                  <a:pt x="179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762000" y="559678"/>
            <a:ext cx="3833906" cy="49524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o-RO" noProof="0"/>
              <a:t>Clic pentru editare stil titlu Coordonator</a:t>
            </a:r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5181600" y="569066"/>
            <a:ext cx="6248398" cy="56551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o-RO" noProof="0"/>
              <a:t>Editați stilurile de text coordonator</a:t>
            </a:r>
          </a:p>
          <a:p>
            <a:pPr lvl="1" rtl="0"/>
            <a:r>
              <a:rPr lang="ro-RO" noProof="0"/>
              <a:t>Al doilea nivel</a:t>
            </a:r>
          </a:p>
          <a:p>
            <a:pPr lvl="2" rtl="0"/>
            <a:r>
              <a:rPr lang="ro-RO" noProof="0"/>
              <a:t>Al treilea nivel</a:t>
            </a:r>
          </a:p>
          <a:p>
            <a:pPr lvl="3" rtl="0"/>
            <a:r>
              <a:rPr lang="ro-RO" noProof="0"/>
              <a:t>Al patrulea nivel</a:t>
            </a:r>
          </a:p>
          <a:p>
            <a:pPr lvl="4" rtl="0"/>
            <a:r>
              <a:rPr lang="ro-RO" noProof="0"/>
              <a:t>Al cincilea nivel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762001" y="593006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98FE666-1A14-4C47-8BA8-B0E8D7CA5DA3}" type="datetime8">
              <a:rPr lang="ro-RO" b="1" noProof="0" smtClean="0"/>
              <a:t>01.12.2025 16:47</a:t>
            </a:fld>
            <a:endParaRPr lang="ro-RO" b="1" noProof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762001" y="6314440"/>
            <a:ext cx="3814856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200" b="1" i="1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o-RO" noProof="0"/>
              <a:t>Adăugați un subsol </a:t>
            </a: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11784011" y="587179"/>
            <a:ext cx="4079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1" baseline="0">
                <a:solidFill>
                  <a:schemeClr val="bg2"/>
                </a:solidFill>
                <a:latin typeface="Arial" panose="020B0604020202020204" pitchFamily="34" charset="0"/>
              </a:defRPr>
            </a:lvl1pPr>
          </a:lstStyle>
          <a:p>
            <a:fld id="{7AAC19ED-7CFA-4AF2-BE7E-6017F4B12C94}" type="slidenum">
              <a:rPr lang="ro-RO" noProof="0" smtClean="0"/>
              <a:pPr/>
              <a:t>‹#›</a:t>
            </a:fld>
            <a:endParaRPr lang="ro-RO" noProof="0"/>
          </a:p>
        </p:txBody>
      </p:sp>
      <p:cxnSp>
        <p:nvCxnSpPr>
          <p:cNvPr id="10" name="Conector drept 9" title="Linie de riglă orizontală"/>
          <p:cNvCxnSpPr/>
          <p:nvPr/>
        </p:nvCxnSpPr>
        <p:spPr>
          <a:xfrm>
            <a:off x="0" y="6199730"/>
            <a:ext cx="4495800" cy="0"/>
          </a:xfrm>
          <a:prstGeom prst="line">
            <a:avLst/>
          </a:prstGeom>
          <a:ln w="571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90871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73" r:id="rId4"/>
    <p:sldLayoutId id="2147483677" r:id="rId5"/>
    <p:sldLayoutId id="2147483674" r:id="rId6"/>
    <p:sldLayoutId id="2147483679" r:id="rId7"/>
    <p:sldLayoutId id="2147483678" r:id="rId8"/>
    <p:sldLayoutId id="2147483676" r:id="rId9"/>
    <p:sldLayoutId id="2147483675" r:id="rId10"/>
    <p:sldLayoutId id="2147483665" r:id="rId11"/>
    <p:sldLayoutId id="2147483682" r:id="rId12"/>
    <p:sldLayoutId id="2147483681" r:id="rId13"/>
    <p:sldLayoutId id="2147483667" r:id="rId14"/>
    <p:sldLayoutId id="2147483668" r:id="rId15"/>
    <p:sldLayoutId id="2147483680" r:id="rId16"/>
    <p:sldLayoutId id="2147483683" r:id="rId17"/>
  </p:sldLayoutIdLst>
  <p:hf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5000" b="1" i="0" kern="1200" baseline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83464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2000" b="1" kern="1200" baseline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800" b="1" kern="1200" baseline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600" b="1" kern="1200" baseline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83464" algn="l" defTabSz="914400" rtl="0" eaLnBrk="1" latinLnBrk="0" hangingPunct="1">
        <a:lnSpc>
          <a:spcPct val="112000"/>
        </a:lnSpc>
        <a:spcBef>
          <a:spcPts val="900"/>
        </a:spcBef>
        <a:buFont typeface="Corbel" panose="020B0503020204020204" pitchFamily="34" charset="0"/>
        <a:buChar char="–"/>
        <a:defRPr sz="1400" b="1" kern="1200" baseline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83464" algn="l" defTabSz="914400" rtl="0" eaLnBrk="1" latinLnBrk="0" hangingPunct="1">
        <a:lnSpc>
          <a:spcPct val="112000"/>
        </a:lnSpc>
        <a:spcBef>
          <a:spcPts val="900"/>
        </a:spcBef>
        <a:buFont typeface="Arial" panose="020B0604020202020204" pitchFamily="34" charset="0"/>
        <a:buChar char="•"/>
        <a:defRPr sz="1400" b="1" i="1" kern="1200" baseline="0">
          <a:solidFill>
            <a:schemeClr val="tx1">
              <a:lumMod val="85000"/>
              <a:lumOff val="1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29718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3429000" indent="-283464" algn="l" defTabSz="914400" rtl="0" eaLnBrk="1" latinLnBrk="0" hangingPunct="1">
        <a:lnSpc>
          <a:spcPct val="112000"/>
        </a:lnSpc>
        <a:spcBef>
          <a:spcPts val="1300"/>
        </a:spcBef>
        <a:buFont typeface="Corbel" panose="020B0503020204020204" pitchFamily="34" charset="0"/>
        <a:buChar char="–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3886200" indent="-283464" algn="l" defTabSz="914400" rtl="0" eaLnBrk="1" latinLnBrk="0" hangingPunct="1">
        <a:lnSpc>
          <a:spcPct val="112000"/>
        </a:lnSpc>
        <a:spcBef>
          <a:spcPts val="1300"/>
        </a:spcBef>
        <a:buFont typeface="Arial" panose="020B0604020202020204" pitchFamily="34" charset="0"/>
        <a:buChar char="•"/>
        <a:defRPr sz="1400" i="1" kern="1200" baseline="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2832">
          <p15:clr>
            <a:srgbClr val="F26B43"/>
          </p15:clr>
        </p15:guide>
        <p15:guide id="2" pos="480">
          <p15:clr>
            <a:srgbClr val="F26B43"/>
          </p15:clr>
        </p15:guide>
        <p15:guide id="3" orient="horz" pos="432">
          <p15:clr>
            <a:srgbClr val="F26B43"/>
          </p15:clr>
        </p15:guide>
        <p15:guide id="4" pos="7200">
          <p15:clr>
            <a:srgbClr val="F26B43"/>
          </p15:clr>
        </p15:guide>
        <p15:guide id="5" pos="32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png"/><Relationship Id="rId11" Type="http://schemas.openxmlformats.org/officeDocument/2006/relationships/hyperlink" Target="https://padlet.com/" TargetMode="External"/><Relationship Id="rId5" Type="http://schemas.openxmlformats.org/officeDocument/2006/relationships/image" Target="../media/image5.png"/><Relationship Id="rId10" Type="http://schemas.openxmlformats.org/officeDocument/2006/relationships/hyperlink" Target="https://learningapps.org/" TargetMode="External"/><Relationship Id="rId4" Type="http://schemas.openxmlformats.org/officeDocument/2006/relationships/image" Target="../media/image4.png"/><Relationship Id="rId9" Type="http://schemas.openxmlformats.org/officeDocument/2006/relationships/hyperlink" Target="https://www.canva.com/ro_ro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forms.gle/DtMJ8CyfnEbmSjra6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ordwall.net/resource/102957686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ordwall.net/ro/resource/10295696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learningapps.org/42500530" TargetMode="Externa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padlet.com/nbadita98/lesson-plan-ortograme-identificarea-i-corectarea-gre-elilor-gpp2bagh9k66efyi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www.canva.com/design/DAG5ykHcUg4/tr9OTEA8X3bnWhFIr0RRVA/edit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 descr="Profesor">
            <a:extLst>
              <a:ext uri="{FF2B5EF4-FFF2-40B4-BE49-F238E27FC236}">
                <a16:creationId xmlns:a16="http://schemas.microsoft.com/office/drawing/2014/main" id="{55999741-3CB0-4E9F-9B1F-47F7BDC2DB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000" y="0"/>
            <a:ext cx="12240000" cy="6906641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C478B3CD-9828-4280-95EC-5F9D73400FF8}"/>
              </a:ext>
            </a:extLst>
          </p:cNvPr>
          <p:cNvSpPr>
            <a:spLocks noGrp="1"/>
          </p:cNvSpPr>
          <p:nvPr>
            <p:ph type="ctrTitle"/>
          </p:nvPr>
        </p:nvSpPr>
        <p:spPr bwMode="white">
          <a:xfrm>
            <a:off x="452630" y="1435699"/>
            <a:ext cx="8439665" cy="2188992"/>
          </a:xfrm>
        </p:spPr>
        <p:txBody>
          <a:bodyPr rtlCol="0"/>
          <a:lstStyle/>
          <a:p>
            <a:r>
              <a:rPr lang="ro-RO" sz="8000" dirty="0"/>
              <a:t>„</a:t>
            </a:r>
            <a:r>
              <a:rPr lang="ro-RO" sz="4800" dirty="0"/>
              <a:t>Pedagogie în lumea digitală – bune practici implementate”</a:t>
            </a:r>
            <a:endParaRPr lang="ro-RO" sz="8000" dirty="0">
              <a:solidFill>
                <a:schemeClr val="accent1"/>
              </a:solidFill>
            </a:endParaRP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5A9A3178-CB65-4687-BC8A-DBB6F3C6E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16636" y="3910416"/>
            <a:ext cx="7034362" cy="1052898"/>
          </a:xfrm>
        </p:spPr>
        <p:txBody>
          <a:bodyPr rtlCol="0"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ro-RO" sz="3200" dirty="0"/>
              <a:t>Diseminarea activităților realizate în cadrul programului de formare</a:t>
            </a:r>
          </a:p>
        </p:txBody>
      </p:sp>
      <p:sp>
        <p:nvSpPr>
          <p:cNvPr id="4" name="Substituent număr diapozitiv 3" hidden="1">
            <a:extLst>
              <a:ext uri="{FF2B5EF4-FFF2-40B4-BE49-F238E27FC236}">
                <a16:creationId xmlns:a16="http://schemas.microsoft.com/office/drawing/2014/main" id="{192D9B22-CA63-4CDB-8957-40947F45B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smtClean="0"/>
              <a:t>1</a:t>
            </a:fld>
            <a:endParaRPr lang="ro-RO"/>
          </a:p>
        </p:txBody>
      </p:sp>
      <p:grpSp>
        <p:nvGrpSpPr>
          <p:cNvPr id="6" name="Grup 5">
            <a:extLst>
              <a:ext uri="{FF2B5EF4-FFF2-40B4-BE49-F238E27FC236}">
                <a16:creationId xmlns:a16="http://schemas.microsoft.com/office/drawing/2014/main" id="{698C1723-6BE3-4292-90F2-43C7A22F50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 bwMode="white">
          <a:xfrm>
            <a:off x="845444" y="1193282"/>
            <a:ext cx="7376746" cy="4149970"/>
            <a:chOff x="2989385" y="1679331"/>
            <a:chExt cx="7376746" cy="2681654"/>
          </a:xfrm>
        </p:grpSpPr>
        <p:cxnSp>
          <p:nvCxnSpPr>
            <p:cNvPr id="7" name="Conector drept 6">
              <a:extLst>
                <a:ext uri="{FF2B5EF4-FFF2-40B4-BE49-F238E27FC236}">
                  <a16:creationId xmlns:a16="http://schemas.microsoft.com/office/drawing/2014/main" id="{EFF9A4E4-33FF-4BA5-9A1C-6E8B73621BEB}"/>
                </a:ext>
              </a:extLst>
            </p:cNvPr>
            <p:cNvCxnSpPr/>
            <p:nvPr/>
          </p:nvCxnSpPr>
          <p:spPr bwMode="white">
            <a:xfrm>
              <a:off x="2989385" y="1679331"/>
              <a:ext cx="7376746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ector drept 7">
              <a:extLst>
                <a:ext uri="{FF2B5EF4-FFF2-40B4-BE49-F238E27FC236}">
                  <a16:creationId xmlns:a16="http://schemas.microsoft.com/office/drawing/2014/main" id="{D9168D7F-9049-4135-9731-02DB8D3CD4C9}"/>
                </a:ext>
              </a:extLst>
            </p:cNvPr>
            <p:cNvCxnSpPr/>
            <p:nvPr/>
          </p:nvCxnSpPr>
          <p:spPr bwMode="white">
            <a:xfrm>
              <a:off x="10366130" y="1688123"/>
              <a:ext cx="0" cy="2672862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ector drept 8">
              <a:extLst>
                <a:ext uri="{FF2B5EF4-FFF2-40B4-BE49-F238E27FC236}">
                  <a16:creationId xmlns:a16="http://schemas.microsoft.com/office/drawing/2014/main" id="{0A19D412-8FFA-4958-A76C-EB9E1F690AD9}"/>
                </a:ext>
              </a:extLst>
            </p:cNvPr>
            <p:cNvCxnSpPr/>
            <p:nvPr/>
          </p:nvCxnSpPr>
          <p:spPr bwMode="white">
            <a:xfrm>
              <a:off x="2989385" y="1679331"/>
              <a:ext cx="0" cy="267480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ector drept 9">
              <a:extLst>
                <a:ext uri="{FF2B5EF4-FFF2-40B4-BE49-F238E27FC236}">
                  <a16:creationId xmlns:a16="http://schemas.microsoft.com/office/drawing/2014/main" id="{E85B0E36-8696-452F-958E-984FBF104D99}"/>
                </a:ext>
              </a:extLst>
            </p:cNvPr>
            <p:cNvCxnSpPr/>
            <p:nvPr/>
          </p:nvCxnSpPr>
          <p:spPr bwMode="white">
            <a:xfrm>
              <a:off x="2989385" y="4354131"/>
              <a:ext cx="1740877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drept 10">
              <a:extLst>
                <a:ext uri="{FF2B5EF4-FFF2-40B4-BE49-F238E27FC236}">
                  <a16:creationId xmlns:a16="http://schemas.microsoft.com/office/drawing/2014/main" id="{D3F49821-5888-450B-ABA1-D4D7B73EC2AB}"/>
                </a:ext>
              </a:extLst>
            </p:cNvPr>
            <p:cNvCxnSpPr/>
            <p:nvPr/>
          </p:nvCxnSpPr>
          <p:spPr bwMode="white">
            <a:xfrm>
              <a:off x="8625254" y="4360985"/>
              <a:ext cx="1740877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CasetăText 12">
            <a:extLst>
              <a:ext uri="{FF2B5EF4-FFF2-40B4-BE49-F238E27FC236}">
                <a16:creationId xmlns:a16="http://schemas.microsoft.com/office/drawing/2014/main" id="{24CA1F7E-9146-768E-16BD-3C89800C3BD6}"/>
              </a:ext>
            </a:extLst>
          </p:cNvPr>
          <p:cNvSpPr txBox="1"/>
          <p:nvPr/>
        </p:nvSpPr>
        <p:spPr>
          <a:xfrm>
            <a:off x="1028538" y="5343252"/>
            <a:ext cx="623993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o-RO" sz="2800" b="1" dirty="0">
                <a:solidFill>
                  <a:schemeClr val="tx1"/>
                </a:solidFill>
                <a:cs typeface="Segoe UI" panose="020B0502040204020203" pitchFamily="34" charset="0"/>
              </a:rPr>
              <a:t>UCB_86</a:t>
            </a:r>
          </a:p>
          <a:p>
            <a:pPr>
              <a:lnSpc>
                <a:spcPct val="100000"/>
              </a:lnSpc>
            </a:pPr>
            <a:r>
              <a:rPr lang="ro-RO" sz="2800" b="1" dirty="0">
                <a:cs typeface="Segoe UI" panose="020B0502040204020203" pitchFamily="34" charset="0"/>
              </a:rPr>
              <a:t>Școala Gimnazială Poganu</a:t>
            </a:r>
            <a:endParaRPr lang="ro-RO" sz="2800" b="1" dirty="0">
              <a:solidFill>
                <a:schemeClr val="tx1"/>
              </a:solidFill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516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u 2">
            <a:extLst>
              <a:ext uri="{FF2B5EF4-FFF2-40B4-BE49-F238E27FC236}">
                <a16:creationId xmlns:a16="http://schemas.microsoft.com/office/drawing/2014/main" id="{9A60277A-6F69-38C8-7DEA-911A9C444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544690"/>
            <a:ext cx="5227320" cy="549035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o-RO" sz="2000" dirty="0"/>
              <a:t>Programul de formare </a:t>
            </a:r>
            <a:br>
              <a:rPr lang="ro-RO" sz="2000" dirty="0"/>
            </a:br>
            <a:r>
              <a:rPr lang="ro-RO" sz="2000" dirty="0"/>
              <a:t>„Pedagogie în lumea digitală” a urmărit dezvoltarea competențelor digitale ale cadrelor didactice și integrarea tehnologiilor moderne în procesul de predare–învățare–evaluare. Activitățile desfășurate au vizat: utilizarea platformelor educaționale, resurse multimedia, instrumente interactive, metode de evaluare digitală și strategii pedagogice adaptate mediului online.</a:t>
            </a:r>
          </a:p>
        </p:txBody>
      </p:sp>
      <p:pic>
        <p:nvPicPr>
          <p:cNvPr id="4" name="Substituent conținut 3" descr="O imagine care conține Grafică, clipart, siglă, design grafic&#10;&#10;Conținutul generat de inteligența artificială poate fi incorect.">
            <a:extLst>
              <a:ext uri="{FF2B5EF4-FFF2-40B4-BE49-F238E27FC236}">
                <a16:creationId xmlns:a16="http://schemas.microsoft.com/office/drawing/2014/main" id="{CB59612A-EA4E-3743-DBF1-21FF83A13D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333" y="1506696"/>
            <a:ext cx="2762250" cy="301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685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CCB86D27-68F1-47B9-A6E0-2CEAFAEB2F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15" y="358646"/>
            <a:ext cx="3833906" cy="2278772"/>
          </a:xfrm>
        </p:spPr>
        <p:txBody>
          <a:bodyPr rtlCol="0"/>
          <a:lstStyle/>
          <a:p>
            <a:pPr algn="ctr"/>
            <a:r>
              <a:rPr lang="ro-RO" dirty="0"/>
              <a:t>Obiectivele prezentării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F04472FF-5CE9-4C28-A4FF-E178C31EC5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47050" y="1196840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5" name="Casetă text 4">
            <a:extLst>
              <a:ext uri="{FF2B5EF4-FFF2-40B4-BE49-F238E27FC236}">
                <a16:creationId xmlns:a16="http://schemas.microsoft.com/office/drawing/2014/main" id="{CFC6C871-D206-4292-AECC-3EBF29BE656A}"/>
              </a:ext>
            </a:extLst>
          </p:cNvPr>
          <p:cNvSpPr txBox="1"/>
          <p:nvPr/>
        </p:nvSpPr>
        <p:spPr>
          <a:xfrm>
            <a:off x="5732584" y="1220139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1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914446E-8D49-40FF-8036-3BE0DA8E5B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47050" y="2331951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7" name="Casetă text 6">
            <a:extLst>
              <a:ext uri="{FF2B5EF4-FFF2-40B4-BE49-F238E27FC236}">
                <a16:creationId xmlns:a16="http://schemas.microsoft.com/office/drawing/2014/main" id="{743E3861-81FF-4843-A74C-8C4C7AE9AA66}"/>
              </a:ext>
            </a:extLst>
          </p:cNvPr>
          <p:cNvSpPr txBox="1"/>
          <p:nvPr/>
        </p:nvSpPr>
        <p:spPr>
          <a:xfrm>
            <a:off x="5707496" y="2331951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2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5A882D0-618F-4C0E-BCB7-2590F78078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675950" y="3429000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9" name="Casetă text 8">
            <a:extLst>
              <a:ext uri="{FF2B5EF4-FFF2-40B4-BE49-F238E27FC236}">
                <a16:creationId xmlns:a16="http://schemas.microsoft.com/office/drawing/2014/main" id="{78F23F82-8FBB-4514-9D10-63CF6BF149CC}"/>
              </a:ext>
            </a:extLst>
          </p:cNvPr>
          <p:cNvSpPr txBox="1"/>
          <p:nvPr/>
        </p:nvSpPr>
        <p:spPr>
          <a:xfrm>
            <a:off x="5743262" y="3420377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3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5E93AB5-365F-4AC2-8A09-4551050645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07496" y="4215536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11" name="Casetă text 10">
            <a:extLst>
              <a:ext uri="{FF2B5EF4-FFF2-40B4-BE49-F238E27FC236}">
                <a16:creationId xmlns:a16="http://schemas.microsoft.com/office/drawing/2014/main" id="{09965983-80A0-4016-821C-2FFE79B6A9D3}"/>
              </a:ext>
            </a:extLst>
          </p:cNvPr>
          <p:cNvSpPr txBox="1"/>
          <p:nvPr/>
        </p:nvSpPr>
        <p:spPr>
          <a:xfrm>
            <a:off x="5743261" y="4220672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4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4890876D-147F-4718-97A1-D749D03B85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lvl="0" indent="0">
              <a:lnSpc>
                <a:spcPct val="100000"/>
              </a:lnSpc>
              <a:spcAft>
                <a:spcPts val="2400"/>
              </a:spcAft>
              <a:buNone/>
            </a:pPr>
            <a:r>
              <a:rPr lang="ro-RO" sz="2400" dirty="0"/>
              <a:t>Prezentarea instrumentelor digitale utilizate</a:t>
            </a:r>
          </a:p>
          <a:p>
            <a:pPr marL="0" lvl="0" indent="0">
              <a:lnSpc>
                <a:spcPct val="100000"/>
              </a:lnSpc>
              <a:spcAft>
                <a:spcPts val="2400"/>
              </a:spcAft>
              <a:buNone/>
            </a:pPr>
            <a:r>
              <a:rPr lang="ro-RO" sz="2400" dirty="0"/>
              <a:t>Exemple de activități aplicate la clasă</a:t>
            </a:r>
          </a:p>
          <a:p>
            <a:pPr marL="0" lvl="0" indent="0">
              <a:lnSpc>
                <a:spcPct val="100000"/>
              </a:lnSpc>
              <a:spcAft>
                <a:spcPts val="2400"/>
              </a:spcAft>
              <a:buNone/>
            </a:pPr>
            <a:r>
              <a:rPr lang="ro-RO" sz="2400" dirty="0"/>
              <a:t>Avantaje și provocări</a:t>
            </a:r>
          </a:p>
          <a:p>
            <a:pPr marL="0" lvl="0" indent="0">
              <a:lnSpc>
                <a:spcPct val="100000"/>
              </a:lnSpc>
              <a:spcAft>
                <a:spcPts val="2400"/>
              </a:spcAft>
              <a:buNone/>
            </a:pPr>
            <a:r>
              <a:rPr lang="ro-RO" sz="2400" dirty="0"/>
              <a:t>Impactul asupra elevilor</a:t>
            </a:r>
          </a:p>
          <a:p>
            <a:pPr marL="0" lvl="0" indent="0">
              <a:lnSpc>
                <a:spcPct val="100000"/>
              </a:lnSpc>
              <a:spcAft>
                <a:spcPts val="2400"/>
              </a:spcAft>
              <a:buNone/>
            </a:pPr>
            <a:r>
              <a:rPr lang="ro-RO" sz="2400" dirty="0"/>
              <a:t>Recomandări pentru colegi</a:t>
            </a:r>
            <a:endParaRPr lang="ro-RO" sz="2400" dirty="0">
              <a:solidFill>
                <a:prstClr val="black">
                  <a:lumMod val="85000"/>
                  <a:lumOff val="15000"/>
                </a:prstClr>
              </a:solidFill>
              <a:cs typeface="Segoe UI" panose="020B0502040204020203" pitchFamily="34" charset="0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9EEB1ED-C35B-75D1-BA1C-8499FEB588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703167" y="5002072"/>
            <a:ext cx="468000" cy="499979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accent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19" name="Casetă text 10">
            <a:extLst>
              <a:ext uri="{FF2B5EF4-FFF2-40B4-BE49-F238E27FC236}">
                <a16:creationId xmlns:a16="http://schemas.microsoft.com/office/drawing/2014/main" id="{A689A288-85BF-F640-39FD-B982395C8332}"/>
              </a:ext>
            </a:extLst>
          </p:cNvPr>
          <p:cNvSpPr txBox="1"/>
          <p:nvPr/>
        </p:nvSpPr>
        <p:spPr>
          <a:xfrm>
            <a:off x="5810575" y="5053999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5</a:t>
            </a:r>
          </a:p>
        </p:txBody>
      </p:sp>
      <p:pic>
        <p:nvPicPr>
          <p:cNvPr id="24" name="Imagine 23" descr="O imagine care conține Grafică, clipart, siglă, design grafic&#10;&#10;Conținutul generat de inteligența artificială poate fi incorect.">
            <a:extLst>
              <a:ext uri="{FF2B5EF4-FFF2-40B4-BE49-F238E27FC236}">
                <a16:creationId xmlns:a16="http://schemas.microsoft.com/office/drawing/2014/main" id="{416DEDBF-9E9F-2AEA-BA66-FF6CA9F778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16" y="2532006"/>
            <a:ext cx="3368252" cy="294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64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 hidden="1">
            <a:extLst>
              <a:ext uri="{FF2B5EF4-FFF2-40B4-BE49-F238E27FC236}">
                <a16:creationId xmlns:a16="http://schemas.microsoft.com/office/drawing/2014/main" id="{E6244F0E-E7B6-4A04-8DC8-B38361AF9B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/>
              <a:t>Diapozitiv 1</a:t>
            </a:r>
          </a:p>
        </p:txBody>
      </p:sp>
      <p:sp>
        <p:nvSpPr>
          <p:cNvPr id="6" name="Substituent text 5">
            <a:extLst>
              <a:ext uri="{FF2B5EF4-FFF2-40B4-BE49-F238E27FC236}">
                <a16:creationId xmlns:a16="http://schemas.microsoft.com/office/drawing/2014/main" id="{9AC6757E-BE18-477E-893D-3D8A1C30EB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-146208" y="651828"/>
            <a:ext cx="1567621" cy="717800"/>
          </a:xfrm>
        </p:spPr>
        <p:txBody>
          <a:bodyPr rtlCol="0"/>
          <a:lstStyle/>
          <a:p>
            <a:r>
              <a:rPr lang="ro-RO" sz="1600" b="1" dirty="0"/>
              <a:t>Microsoft </a:t>
            </a:r>
            <a:r>
              <a:rPr lang="ro-RO" sz="1600" b="1" dirty="0" err="1"/>
              <a:t>Teams</a:t>
            </a:r>
            <a:endParaRPr lang="ro-RO" dirty="0"/>
          </a:p>
        </p:txBody>
      </p:sp>
      <p:sp>
        <p:nvSpPr>
          <p:cNvPr id="18" name="Substituent text 17">
            <a:extLst>
              <a:ext uri="{FF2B5EF4-FFF2-40B4-BE49-F238E27FC236}">
                <a16:creationId xmlns:a16="http://schemas.microsoft.com/office/drawing/2014/main" id="{70E200F5-D183-4DF6-86A3-F11C030ACA4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97750" y="184628"/>
            <a:ext cx="1963544" cy="489557"/>
          </a:xfrm>
        </p:spPr>
        <p:txBody>
          <a:bodyPr rtlCol="0"/>
          <a:lstStyle/>
          <a:p>
            <a:r>
              <a:rPr lang="en-US" b="1" dirty="0"/>
              <a:t>Google Workspace (Classroom, Forms, Docs</a:t>
            </a:r>
            <a:r>
              <a:rPr lang="ro-RO" b="1" dirty="0"/>
              <a:t>)</a:t>
            </a:r>
          </a:p>
        </p:txBody>
      </p:sp>
      <p:sp>
        <p:nvSpPr>
          <p:cNvPr id="20" name="Substituent text 19">
            <a:extLst>
              <a:ext uri="{FF2B5EF4-FFF2-40B4-BE49-F238E27FC236}">
                <a16:creationId xmlns:a16="http://schemas.microsoft.com/office/drawing/2014/main" id="{CE9017A3-B81B-498C-A1CB-30A53E854E7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50798" y="904116"/>
            <a:ext cx="1362615" cy="248133"/>
          </a:xfrm>
        </p:spPr>
        <p:txBody>
          <a:bodyPr rtlCol="0"/>
          <a:lstStyle/>
          <a:p>
            <a:pPr rtl="0"/>
            <a:r>
              <a:rPr lang="ro-RO" sz="1800" b="1" dirty="0" err="1"/>
              <a:t>WordWall</a:t>
            </a:r>
            <a:endParaRPr lang="ro-RO" sz="1800" b="1" dirty="0"/>
          </a:p>
        </p:txBody>
      </p:sp>
      <p:sp>
        <p:nvSpPr>
          <p:cNvPr id="23" name="Substituent text 22">
            <a:extLst>
              <a:ext uri="{FF2B5EF4-FFF2-40B4-BE49-F238E27FC236}">
                <a16:creationId xmlns:a16="http://schemas.microsoft.com/office/drawing/2014/main" id="{16B1E823-8644-4D6B-93C8-31008C7C66E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362822" y="872386"/>
            <a:ext cx="1578014" cy="618324"/>
          </a:xfrm>
        </p:spPr>
        <p:txBody>
          <a:bodyPr rtlCol="0"/>
          <a:lstStyle/>
          <a:p>
            <a:pPr rtl="0"/>
            <a:r>
              <a:rPr lang="ro-RO" sz="1600" b="1" dirty="0" err="1"/>
              <a:t>LearningApps</a:t>
            </a:r>
            <a:endParaRPr lang="ro-RO" sz="1600" b="1" dirty="0"/>
          </a:p>
        </p:txBody>
      </p:sp>
      <p:sp>
        <p:nvSpPr>
          <p:cNvPr id="24" name="Substituent text 23">
            <a:extLst>
              <a:ext uri="{FF2B5EF4-FFF2-40B4-BE49-F238E27FC236}">
                <a16:creationId xmlns:a16="http://schemas.microsoft.com/office/drawing/2014/main" id="{A162ECDC-CAF5-41B3-94DD-E997C8F75F0D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590245" y="748320"/>
            <a:ext cx="1362615" cy="248133"/>
          </a:xfrm>
        </p:spPr>
        <p:txBody>
          <a:bodyPr rtlCol="0"/>
          <a:lstStyle/>
          <a:p>
            <a:pPr rtl="0"/>
            <a:r>
              <a:rPr lang="ro-RO" sz="1800" b="1" dirty="0" err="1"/>
              <a:t>Padlet</a:t>
            </a:r>
            <a:endParaRPr lang="ro-RO" sz="1800" b="1" dirty="0"/>
          </a:p>
        </p:txBody>
      </p:sp>
      <p:sp>
        <p:nvSpPr>
          <p:cNvPr id="26" name="Substituent text 25">
            <a:extLst>
              <a:ext uri="{FF2B5EF4-FFF2-40B4-BE49-F238E27FC236}">
                <a16:creationId xmlns:a16="http://schemas.microsoft.com/office/drawing/2014/main" id="{1AFBF0A8-4F67-4F19-939F-B48DF607D10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0727863" y="617744"/>
            <a:ext cx="1362615" cy="248133"/>
          </a:xfrm>
        </p:spPr>
        <p:txBody>
          <a:bodyPr rtlCol="0"/>
          <a:lstStyle/>
          <a:p>
            <a:pPr rtl="0"/>
            <a:r>
              <a:rPr lang="ro-RO" sz="1800" b="1" dirty="0" err="1"/>
              <a:t>Canva</a:t>
            </a:r>
            <a:endParaRPr lang="ro-RO" sz="1800" b="1" dirty="0"/>
          </a:p>
        </p:txBody>
      </p:sp>
      <p:sp>
        <p:nvSpPr>
          <p:cNvPr id="28" name="Substituent text 27">
            <a:extLst>
              <a:ext uri="{FF2B5EF4-FFF2-40B4-BE49-F238E27FC236}">
                <a16:creationId xmlns:a16="http://schemas.microsoft.com/office/drawing/2014/main" id="{981FF7F5-C074-41CC-985B-20FA32A3F51A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0429921" y="4351716"/>
            <a:ext cx="1958498" cy="2682875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ro-RO" sz="1600" dirty="0"/>
              <a:t>4. Instrumente pentru creare de conținut digital</a:t>
            </a:r>
            <a:endParaRPr lang="ro-RO" sz="1600" i="1" dirty="0"/>
          </a:p>
        </p:txBody>
      </p:sp>
      <p:sp>
        <p:nvSpPr>
          <p:cNvPr id="50" name="Casetă text 49"/>
          <p:cNvSpPr txBox="1"/>
          <p:nvPr/>
        </p:nvSpPr>
        <p:spPr>
          <a:xfrm>
            <a:off x="838200" y="6427114"/>
            <a:ext cx="10515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ro-RO" sz="1100" dirty="0">
                <a:solidFill>
                  <a:srgbClr val="B2B2B2"/>
                </a:solidFill>
                <a:cs typeface="Arial"/>
              </a:rPr>
              <a:t>Când </a:t>
            </a:r>
            <a:r>
              <a:rPr lang="ro-RO" sz="1100" dirty="0" err="1">
                <a:solidFill>
                  <a:srgbClr val="B2B2B2"/>
                </a:solidFill>
                <a:cs typeface="Arial"/>
              </a:rPr>
              <a:t>scalați</a:t>
            </a:r>
            <a:r>
              <a:rPr lang="ro-RO" sz="1100" dirty="0">
                <a:solidFill>
                  <a:srgbClr val="B2B2B2"/>
                </a:solidFill>
                <a:cs typeface="Arial"/>
              </a:rPr>
              <a:t>, grupați toate elementele de </a:t>
            </a:r>
            <a:r>
              <a:rPr lang="ro-RO" sz="1100" dirty="0" err="1">
                <a:solidFill>
                  <a:srgbClr val="B2B2B2"/>
                </a:solidFill>
                <a:cs typeface="Arial"/>
              </a:rPr>
              <a:t>scalat</a:t>
            </a:r>
            <a:r>
              <a:rPr lang="ro-RO" sz="1100" dirty="0">
                <a:solidFill>
                  <a:srgbClr val="B2B2B2"/>
                </a:solidFill>
                <a:cs typeface="Arial"/>
              </a:rPr>
              <a:t>. </a:t>
            </a:r>
            <a:r>
              <a:rPr lang="ro-RO" sz="1100" dirty="0" err="1">
                <a:solidFill>
                  <a:srgbClr val="B2B2B2"/>
                </a:solidFill>
                <a:cs typeface="Arial"/>
              </a:rPr>
              <a:t>Scalați</a:t>
            </a:r>
            <a:r>
              <a:rPr lang="ro-RO" sz="1100" dirty="0">
                <a:solidFill>
                  <a:srgbClr val="B2B2B2"/>
                </a:solidFill>
                <a:cs typeface="Arial"/>
              </a:rPr>
              <a:t> după cum este necesar. Utilizați butoanele „Măriți dimensiunea fontului”, „Micșorați dimensiunea fontului” sau modificați manual dimensiunea fontului pentru textul editabil. Ștergeți elementele nedorite. Modificați grosimea liniei cercurilor sau a barelor de conectare, după cum este necesar.</a:t>
            </a:r>
          </a:p>
        </p:txBody>
      </p:sp>
      <p:pic>
        <p:nvPicPr>
          <p:cNvPr id="31" name="Imagine 30">
            <a:extLst>
              <a:ext uri="{FF2B5EF4-FFF2-40B4-BE49-F238E27FC236}">
                <a16:creationId xmlns:a16="http://schemas.microsoft.com/office/drawing/2014/main" id="{76B8B5F5-596E-DCD4-B964-8A6F6FA995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912" y="1573285"/>
            <a:ext cx="828170" cy="892924"/>
          </a:xfrm>
          <a:prstGeom prst="rect">
            <a:avLst/>
          </a:prstGeom>
        </p:spPr>
      </p:pic>
      <p:pic>
        <p:nvPicPr>
          <p:cNvPr id="33" name="Imagine 32">
            <a:extLst>
              <a:ext uri="{FF2B5EF4-FFF2-40B4-BE49-F238E27FC236}">
                <a16:creationId xmlns:a16="http://schemas.microsoft.com/office/drawing/2014/main" id="{E82CD53F-CCF0-7BE3-2B02-20818A9823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2708" y="1416769"/>
            <a:ext cx="1496228" cy="1262743"/>
          </a:xfrm>
          <a:prstGeom prst="rect">
            <a:avLst/>
          </a:prstGeom>
        </p:spPr>
      </p:pic>
      <p:pic>
        <p:nvPicPr>
          <p:cNvPr id="35" name="Imagine 34">
            <a:extLst>
              <a:ext uri="{FF2B5EF4-FFF2-40B4-BE49-F238E27FC236}">
                <a16:creationId xmlns:a16="http://schemas.microsoft.com/office/drawing/2014/main" id="{589F2EF1-FCDF-6CC8-FDFA-05B2F1BF3F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16732" y="1617055"/>
            <a:ext cx="959812" cy="896474"/>
          </a:xfrm>
          <a:prstGeom prst="rect">
            <a:avLst/>
          </a:prstGeom>
        </p:spPr>
      </p:pic>
      <p:pic>
        <p:nvPicPr>
          <p:cNvPr id="37" name="Imagine 36">
            <a:extLst>
              <a:ext uri="{FF2B5EF4-FFF2-40B4-BE49-F238E27FC236}">
                <a16:creationId xmlns:a16="http://schemas.microsoft.com/office/drawing/2014/main" id="{4D5A839C-05CE-4343-39EE-080CE1F1D6E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458" y="1491338"/>
            <a:ext cx="967073" cy="974871"/>
          </a:xfrm>
          <a:prstGeom prst="rect">
            <a:avLst/>
          </a:prstGeom>
        </p:spPr>
      </p:pic>
      <p:pic>
        <p:nvPicPr>
          <p:cNvPr id="39" name="Imagine 38">
            <a:extLst>
              <a:ext uri="{FF2B5EF4-FFF2-40B4-BE49-F238E27FC236}">
                <a16:creationId xmlns:a16="http://schemas.microsoft.com/office/drawing/2014/main" id="{B0F1296C-FA3D-4288-1E5F-7027A6B6E2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31700" y="1617055"/>
            <a:ext cx="967073" cy="782566"/>
          </a:xfrm>
          <a:prstGeom prst="rect">
            <a:avLst/>
          </a:prstGeom>
        </p:spPr>
      </p:pic>
      <p:pic>
        <p:nvPicPr>
          <p:cNvPr id="41" name="Imagine 40">
            <a:extLst>
              <a:ext uri="{FF2B5EF4-FFF2-40B4-BE49-F238E27FC236}">
                <a16:creationId xmlns:a16="http://schemas.microsoft.com/office/drawing/2014/main" id="{88A4B658-8164-74AD-B3F2-F896BFBE05A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47942" y="1599902"/>
            <a:ext cx="1071113" cy="896475"/>
          </a:xfrm>
          <a:prstGeom prst="rect">
            <a:avLst/>
          </a:prstGeom>
        </p:spPr>
      </p:pic>
      <p:sp>
        <p:nvSpPr>
          <p:cNvPr id="4" name="CasetăText 3">
            <a:extLst>
              <a:ext uri="{FF2B5EF4-FFF2-40B4-BE49-F238E27FC236}">
                <a16:creationId xmlns:a16="http://schemas.microsoft.com/office/drawing/2014/main" id="{FE8A5112-DF64-31FF-CBA0-8CEFA29D49F2}"/>
              </a:ext>
            </a:extLst>
          </p:cNvPr>
          <p:cNvSpPr txBox="1"/>
          <p:nvPr/>
        </p:nvSpPr>
        <p:spPr>
          <a:xfrm>
            <a:off x="10956420" y="3002152"/>
            <a:ext cx="123558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9"/>
              </a:rPr>
              <a:t>https://www.canva.com/ro_ro/</a:t>
            </a:r>
            <a:r>
              <a:rPr lang="ro-RO" dirty="0"/>
              <a:t> </a:t>
            </a: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893EC557-080B-9334-A2C4-75B80E378002}"/>
              </a:ext>
            </a:extLst>
          </p:cNvPr>
          <p:cNvSpPr txBox="1"/>
          <p:nvPr/>
        </p:nvSpPr>
        <p:spPr>
          <a:xfrm>
            <a:off x="101522" y="2782870"/>
            <a:ext cx="149622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10"/>
              </a:rPr>
              <a:t>https://www.microsoft.com/ro-ro/microsoft-teams/log-in?market=ro</a:t>
            </a:r>
          </a:p>
        </p:txBody>
      </p:sp>
      <p:sp>
        <p:nvSpPr>
          <p:cNvPr id="11" name="CasetăText 10">
            <a:extLst>
              <a:ext uri="{FF2B5EF4-FFF2-40B4-BE49-F238E27FC236}">
                <a16:creationId xmlns:a16="http://schemas.microsoft.com/office/drawing/2014/main" id="{C3BCC541-A9E3-6AB5-9CF8-E9D5E74E569E}"/>
              </a:ext>
            </a:extLst>
          </p:cNvPr>
          <p:cNvSpPr txBox="1"/>
          <p:nvPr/>
        </p:nvSpPr>
        <p:spPr>
          <a:xfrm>
            <a:off x="2151335" y="2912991"/>
            <a:ext cx="14573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10"/>
              </a:rPr>
              <a:t>https://workspace.google.com/</a:t>
            </a:r>
          </a:p>
        </p:txBody>
      </p:sp>
      <p:sp>
        <p:nvSpPr>
          <p:cNvPr id="13" name="CasetăText 12">
            <a:extLst>
              <a:ext uri="{FF2B5EF4-FFF2-40B4-BE49-F238E27FC236}">
                <a16:creationId xmlns:a16="http://schemas.microsoft.com/office/drawing/2014/main" id="{A82BFF44-B9AF-166A-1B89-6AB5162BF8A0}"/>
              </a:ext>
            </a:extLst>
          </p:cNvPr>
          <p:cNvSpPr txBox="1"/>
          <p:nvPr/>
        </p:nvSpPr>
        <p:spPr>
          <a:xfrm>
            <a:off x="4350798" y="2979514"/>
            <a:ext cx="14573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10"/>
              </a:rPr>
              <a:t>https://wordwall.net/ro</a:t>
            </a:r>
          </a:p>
        </p:txBody>
      </p:sp>
      <p:sp>
        <p:nvSpPr>
          <p:cNvPr id="15" name="CasetăText 14">
            <a:extLst>
              <a:ext uri="{FF2B5EF4-FFF2-40B4-BE49-F238E27FC236}">
                <a16:creationId xmlns:a16="http://schemas.microsoft.com/office/drawing/2014/main" id="{9A0D2B7C-0114-D3D8-3622-FCAF5988FD67}"/>
              </a:ext>
            </a:extLst>
          </p:cNvPr>
          <p:cNvSpPr txBox="1"/>
          <p:nvPr/>
        </p:nvSpPr>
        <p:spPr>
          <a:xfrm>
            <a:off x="6534414" y="3051490"/>
            <a:ext cx="149622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10"/>
              </a:rPr>
              <a:t>https://learningapps.org/</a:t>
            </a:r>
            <a:r>
              <a:rPr lang="ro-RO" dirty="0"/>
              <a:t> </a:t>
            </a:r>
          </a:p>
        </p:txBody>
      </p:sp>
      <p:sp>
        <p:nvSpPr>
          <p:cNvPr id="17" name="CasetăText 16">
            <a:extLst>
              <a:ext uri="{FF2B5EF4-FFF2-40B4-BE49-F238E27FC236}">
                <a16:creationId xmlns:a16="http://schemas.microsoft.com/office/drawing/2014/main" id="{F9FB05AC-F108-0BFE-DAE2-9F67C56CDA23}"/>
              </a:ext>
            </a:extLst>
          </p:cNvPr>
          <p:cNvSpPr txBox="1"/>
          <p:nvPr/>
        </p:nvSpPr>
        <p:spPr>
          <a:xfrm>
            <a:off x="8590245" y="3105804"/>
            <a:ext cx="16205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11"/>
              </a:rPr>
              <a:t>https://padlet.com/</a:t>
            </a:r>
            <a:r>
              <a:rPr lang="ro-RO" dirty="0"/>
              <a:t> </a:t>
            </a:r>
          </a:p>
        </p:txBody>
      </p:sp>
      <p:sp>
        <p:nvSpPr>
          <p:cNvPr id="21" name="CasetăText 20">
            <a:extLst>
              <a:ext uri="{FF2B5EF4-FFF2-40B4-BE49-F238E27FC236}">
                <a16:creationId xmlns:a16="http://schemas.microsoft.com/office/drawing/2014/main" id="{01210811-4E6F-11AE-7CD8-4D391F7C72C9}"/>
              </a:ext>
            </a:extLst>
          </p:cNvPr>
          <p:cNvSpPr txBox="1"/>
          <p:nvPr/>
        </p:nvSpPr>
        <p:spPr>
          <a:xfrm>
            <a:off x="-350520" y="4757595"/>
            <a:ext cx="43507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o-RO" dirty="0">
                <a:solidFill>
                  <a:schemeClr val="bg2"/>
                </a:solidFill>
              </a:rPr>
              <a:t>1. Platforme educaționale și de colaborare</a:t>
            </a:r>
          </a:p>
        </p:txBody>
      </p:sp>
      <p:sp>
        <p:nvSpPr>
          <p:cNvPr id="25" name="CasetăText 24">
            <a:extLst>
              <a:ext uri="{FF2B5EF4-FFF2-40B4-BE49-F238E27FC236}">
                <a16:creationId xmlns:a16="http://schemas.microsoft.com/office/drawing/2014/main" id="{FD205E22-1867-6F5A-9C4F-34AB2CAB1E07}"/>
              </a:ext>
            </a:extLst>
          </p:cNvPr>
          <p:cNvSpPr txBox="1"/>
          <p:nvPr/>
        </p:nvSpPr>
        <p:spPr>
          <a:xfrm>
            <a:off x="4051934" y="3982384"/>
            <a:ext cx="62941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solidFill>
                  <a:schemeClr val="bg1"/>
                </a:solidFill>
              </a:rPr>
              <a:t>2. Instrumente interactive pentru învățare</a:t>
            </a:r>
          </a:p>
        </p:txBody>
      </p:sp>
      <p:sp>
        <p:nvSpPr>
          <p:cNvPr id="30" name="CasetăText 29">
            <a:extLst>
              <a:ext uri="{FF2B5EF4-FFF2-40B4-BE49-F238E27FC236}">
                <a16:creationId xmlns:a16="http://schemas.microsoft.com/office/drawing/2014/main" id="{BF8302CA-9FFA-536A-A243-C2E86AB422AC}"/>
              </a:ext>
            </a:extLst>
          </p:cNvPr>
          <p:cNvSpPr txBox="1"/>
          <p:nvPr/>
        </p:nvSpPr>
        <p:spPr>
          <a:xfrm>
            <a:off x="8578007" y="3926598"/>
            <a:ext cx="168888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solidFill>
                  <a:schemeClr val="bg1"/>
                </a:solidFill>
              </a:rPr>
              <a:t>3. Instrumente pentru colaborare și comunicare în clasă</a:t>
            </a:r>
          </a:p>
        </p:txBody>
      </p:sp>
      <p:sp>
        <p:nvSpPr>
          <p:cNvPr id="32" name="Substituent text 27">
            <a:extLst>
              <a:ext uri="{FF2B5EF4-FFF2-40B4-BE49-F238E27FC236}">
                <a16:creationId xmlns:a16="http://schemas.microsoft.com/office/drawing/2014/main" id="{66BCCB2D-15AB-574A-64CD-F27B277ADE6A}"/>
              </a:ext>
            </a:extLst>
          </p:cNvPr>
          <p:cNvSpPr txBox="1">
            <a:spLocks/>
          </p:cNvSpPr>
          <p:nvPr/>
        </p:nvSpPr>
        <p:spPr>
          <a:xfrm>
            <a:off x="3737631" y="-24877"/>
            <a:ext cx="6061142" cy="2682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83464" indent="-283464" algn="l" defTabSz="914400" rtl="0" eaLnBrk="1" latinLnBrk="0" hangingPunct="1">
              <a:lnSpc>
                <a:spcPct val="112000"/>
              </a:lnSpc>
              <a:spcBef>
                <a:spcPts val="900"/>
              </a:spcBef>
              <a:buFont typeface="Arial" panose="020B0604020202020204" pitchFamily="34" charset="0"/>
              <a:buChar char="•"/>
              <a:defRPr sz="20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83464" algn="l" defTabSz="914400" rtl="0" eaLnBrk="1" latinLnBrk="0" hangingPunct="1">
              <a:lnSpc>
                <a:spcPct val="112000"/>
              </a:lnSpc>
              <a:spcBef>
                <a:spcPts val="900"/>
              </a:spcBef>
              <a:buFont typeface="Corbel" panose="020B0503020204020204" pitchFamily="34" charset="0"/>
              <a:buChar char="–"/>
              <a:defRPr sz="18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83464" algn="l" defTabSz="914400" rtl="0" eaLnBrk="1" latinLnBrk="0" hangingPunct="1">
              <a:lnSpc>
                <a:spcPct val="112000"/>
              </a:lnSpc>
              <a:spcBef>
                <a:spcPts val="900"/>
              </a:spcBef>
              <a:buFont typeface="Arial" panose="020B0604020202020204" pitchFamily="34" charset="0"/>
              <a:buChar char="•"/>
              <a:defRPr sz="16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83464" algn="l" defTabSz="914400" rtl="0" eaLnBrk="1" latinLnBrk="0" hangingPunct="1">
              <a:lnSpc>
                <a:spcPct val="112000"/>
              </a:lnSpc>
              <a:spcBef>
                <a:spcPts val="900"/>
              </a:spcBef>
              <a:buFont typeface="Corbel" panose="020B0503020204020204" pitchFamily="34" charset="0"/>
              <a:buChar char="–"/>
              <a:defRPr sz="1400" b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83464" algn="l" defTabSz="914400" rtl="0" eaLnBrk="1" latinLnBrk="0" hangingPunct="1">
              <a:lnSpc>
                <a:spcPct val="112000"/>
              </a:lnSpc>
              <a:spcBef>
                <a:spcPts val="900"/>
              </a:spcBef>
              <a:buFont typeface="Arial" panose="020B0604020202020204" pitchFamily="34" charset="0"/>
              <a:buChar char="•"/>
              <a:defRPr sz="1400" b="1" i="1" kern="1200" baseline="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83464" algn="l" defTabSz="914400" rtl="0" eaLnBrk="1" latinLnBrk="0" hangingPunct="1">
              <a:lnSpc>
                <a:spcPct val="112000"/>
              </a:lnSpc>
              <a:spcBef>
                <a:spcPts val="130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83464" algn="l" defTabSz="914400" rtl="0" eaLnBrk="1" latinLnBrk="0" hangingPunct="1">
              <a:lnSpc>
                <a:spcPct val="112000"/>
              </a:lnSpc>
              <a:spcBef>
                <a:spcPts val="1300"/>
              </a:spcBef>
              <a:buFont typeface="Arial" panose="020B0604020202020204" pitchFamily="34" charset="0"/>
              <a:buChar char="•"/>
              <a:defRPr sz="1400" i="1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83464" algn="l" defTabSz="914400" rtl="0" eaLnBrk="1" latinLnBrk="0" hangingPunct="1">
              <a:lnSpc>
                <a:spcPct val="112000"/>
              </a:lnSpc>
              <a:spcBef>
                <a:spcPts val="1300"/>
              </a:spcBef>
              <a:buFont typeface="Corbel" panose="020B0503020204020204" pitchFamily="34" charset="0"/>
              <a:buChar char="–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83464" algn="l" defTabSz="914400" rtl="0" eaLnBrk="1" latinLnBrk="0" hangingPunct="1">
              <a:lnSpc>
                <a:spcPct val="112000"/>
              </a:lnSpc>
              <a:spcBef>
                <a:spcPts val="1300"/>
              </a:spcBef>
              <a:buFont typeface="Arial" panose="020B0604020202020204" pitchFamily="34" charset="0"/>
              <a:buChar char="•"/>
              <a:defRPr sz="1400" i="1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o-RO" sz="3200" i="1" dirty="0">
                <a:solidFill>
                  <a:schemeClr val="tx1"/>
                </a:solidFill>
              </a:rPr>
              <a:t>Instrumente digitale studiate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A389EA88-8D83-4F3F-A4C1-4B16E2377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240" y="220675"/>
            <a:ext cx="8338726" cy="1474330"/>
          </a:xfrm>
        </p:spPr>
        <p:txBody>
          <a:bodyPr rtlCol="0">
            <a:normAutofit fontScale="90000"/>
          </a:bodyPr>
          <a:lstStyle/>
          <a:p>
            <a:br>
              <a:rPr lang="ro-RO" b="1" dirty="0"/>
            </a:br>
            <a:r>
              <a:rPr lang="ro-RO" dirty="0"/>
              <a:t>Exemple de produse realizate</a:t>
            </a:r>
            <a:br>
              <a:rPr lang="ro-RO" b="1" dirty="0"/>
            </a:br>
            <a:endParaRPr lang="ro-RO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9F541FAF-730D-47FE-9638-C05616C31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77219" y="1571905"/>
            <a:ext cx="7454077" cy="3589785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ro-RO" sz="2000" b="1" dirty="0"/>
              <a:t>Evaluare formativă cu Google </a:t>
            </a:r>
            <a:r>
              <a:rPr lang="ro-RO" sz="2000" b="1" dirty="0" err="1"/>
              <a:t>Forms</a:t>
            </a:r>
            <a:endParaRPr lang="ro-RO" sz="2000" dirty="0"/>
          </a:p>
          <a:p>
            <a:pPr marL="0" indent="0">
              <a:buNone/>
            </a:pPr>
            <a:r>
              <a:rPr lang="ro-RO" sz="2000" dirty="0"/>
              <a:t>Teste grilă</a:t>
            </a:r>
          </a:p>
          <a:p>
            <a:pPr marL="0" indent="0">
              <a:buNone/>
            </a:pPr>
            <a:r>
              <a:rPr lang="ro-RO" sz="2000" dirty="0"/>
              <a:t>Feedback imediat</a:t>
            </a:r>
          </a:p>
          <a:p>
            <a:pPr marL="0" indent="0">
              <a:buNone/>
            </a:pPr>
            <a:r>
              <a:rPr lang="ro-RO" sz="2000" dirty="0">
                <a:hlinkClick r:id="rId3"/>
              </a:rPr>
              <a:t>https://forms.gle/DtMJ8CyfnEbmSjra6</a:t>
            </a:r>
            <a:endParaRPr lang="ro-RO" sz="2000" dirty="0"/>
          </a:p>
          <a:p>
            <a:pPr marL="0" indent="0">
              <a:buNone/>
            </a:pPr>
            <a:endParaRPr lang="ro-RO" sz="2000" dirty="0"/>
          </a:p>
          <a:p>
            <a:pPr rtl="0">
              <a:lnSpc>
                <a:spcPct val="100000"/>
              </a:lnSpc>
            </a:pPr>
            <a:endParaRPr lang="ro-RO" sz="2000" dirty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16B841E7-ABFF-78E5-CAE5-5CCAA3A9EC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3560" y="1935799"/>
            <a:ext cx="3956519" cy="4141068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66B066CA-FCF0-A835-0509-303F3E230D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29173" y="445219"/>
            <a:ext cx="3406394" cy="4141069"/>
          </a:xfrm>
          <a:prstGeom prst="rect">
            <a:avLst/>
          </a:prstGeom>
        </p:spPr>
      </p:pic>
      <p:pic>
        <p:nvPicPr>
          <p:cNvPr id="7" name="Imagine 6">
            <a:extLst>
              <a:ext uri="{FF2B5EF4-FFF2-40B4-BE49-F238E27FC236}">
                <a16:creationId xmlns:a16="http://schemas.microsoft.com/office/drawing/2014/main" id="{C3F80EAC-0D33-0776-8D55-476EECDD66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7220" y="3491202"/>
            <a:ext cx="4546670" cy="2585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233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ubstituent conținut 5">
            <a:extLst>
              <a:ext uri="{FF2B5EF4-FFF2-40B4-BE49-F238E27FC236}">
                <a16:creationId xmlns:a16="http://schemas.microsoft.com/office/drawing/2014/main" id="{6F85EA67-16AE-8344-EC5A-70A68A01B0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35611" y="3703775"/>
            <a:ext cx="6248400" cy="2916629"/>
          </a:xfrm>
          <a:prstGeom prst="rect">
            <a:avLst/>
          </a:prstGeom>
        </p:spPr>
      </p:pic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7D894BFE-5E24-E50C-1F24-3D71E93AB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AAC19ED-7CFA-4AF2-BE7E-6017F4B12C94}" type="slidenum">
              <a:rPr lang="ro-RO" noProof="0" smtClean="0"/>
              <a:t>6</a:t>
            </a:fld>
            <a:endParaRPr lang="ro-RO" noProof="0"/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CF8E97A0-1129-E1F8-D22B-82D55C595C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237596"/>
            <a:ext cx="7993380" cy="3703775"/>
          </a:xfrm>
          <a:prstGeom prst="rect">
            <a:avLst/>
          </a:prstGeom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95B1A74B-55BD-8F94-F0C4-D2A03283B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140" y="321503"/>
            <a:ext cx="1470660" cy="1295551"/>
          </a:xfrm>
          <a:prstGeom prst="rect">
            <a:avLst/>
          </a:prstGeom>
        </p:spPr>
      </p:pic>
      <p:sp>
        <p:nvSpPr>
          <p:cNvPr id="16" name="CasetăText 15">
            <a:extLst>
              <a:ext uri="{FF2B5EF4-FFF2-40B4-BE49-F238E27FC236}">
                <a16:creationId xmlns:a16="http://schemas.microsoft.com/office/drawing/2014/main" id="{D50ED4F3-0F18-FA5B-F75B-44E22615FF92}"/>
              </a:ext>
            </a:extLst>
          </p:cNvPr>
          <p:cNvSpPr txBox="1"/>
          <p:nvPr/>
        </p:nvSpPr>
        <p:spPr>
          <a:xfrm>
            <a:off x="634206" y="4183859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sz="1800" u="sng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hlinkClick r:id="rId5"/>
              </a:rPr>
              <a:t>https://wordwall.net/resource/102957686</a:t>
            </a:r>
            <a:r>
              <a:rPr lang="ro-RO" sz="1800" u="sng" dirty="0">
                <a:solidFill>
                  <a:srgbClr val="4472C4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943900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96F434A3-ABE6-EA7D-2B10-EFC766600D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AAC19ED-7CFA-4AF2-BE7E-6017F4B12C94}" type="slidenum">
              <a:rPr lang="ro-RO" noProof="0" smtClean="0"/>
              <a:t>7</a:t>
            </a:fld>
            <a:endParaRPr lang="ro-RO" noProof="0"/>
          </a:p>
        </p:txBody>
      </p:sp>
      <p:pic>
        <p:nvPicPr>
          <p:cNvPr id="14" name="Imagine 13">
            <a:extLst>
              <a:ext uri="{FF2B5EF4-FFF2-40B4-BE49-F238E27FC236}">
                <a16:creationId xmlns:a16="http://schemas.microsoft.com/office/drawing/2014/main" id="{526C90B9-3B85-73AF-26DC-6A4761AD7F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096000" cy="2811186"/>
          </a:xfrm>
          <a:prstGeom prst="rect">
            <a:avLst/>
          </a:prstGeom>
        </p:spPr>
      </p:pic>
      <p:pic>
        <p:nvPicPr>
          <p:cNvPr id="16" name="Imagine 15">
            <a:extLst>
              <a:ext uri="{FF2B5EF4-FFF2-40B4-BE49-F238E27FC236}">
                <a16:creationId xmlns:a16="http://schemas.microsoft.com/office/drawing/2014/main" id="{273DED4A-DBD6-596E-9D60-70C523D7D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7759" y="1405593"/>
            <a:ext cx="7254239" cy="4642052"/>
          </a:xfrm>
          <a:prstGeom prst="rect">
            <a:avLst/>
          </a:prstGeom>
        </p:spPr>
      </p:pic>
      <p:sp>
        <p:nvSpPr>
          <p:cNvPr id="18" name="CasetăText 17">
            <a:extLst>
              <a:ext uri="{FF2B5EF4-FFF2-40B4-BE49-F238E27FC236}">
                <a16:creationId xmlns:a16="http://schemas.microsoft.com/office/drawing/2014/main" id="{715066A8-EDE3-55BE-EC6B-26C42A8ABF24}"/>
              </a:ext>
            </a:extLst>
          </p:cNvPr>
          <p:cNvSpPr txBox="1"/>
          <p:nvPr/>
        </p:nvSpPr>
        <p:spPr>
          <a:xfrm>
            <a:off x="0" y="3429000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4"/>
              </a:rPr>
              <a:t>https://wordwall.net/ro/resource/102956960</a:t>
            </a:r>
            <a:r>
              <a:rPr lang="ro-R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7694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ubstituent conținut 6">
            <a:extLst>
              <a:ext uri="{FF2B5EF4-FFF2-40B4-BE49-F238E27FC236}">
                <a16:creationId xmlns:a16="http://schemas.microsoft.com/office/drawing/2014/main" id="{9FEAD3F0-93C2-1635-AF48-346D2FA1D8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5000" y="99743"/>
            <a:ext cx="6344962" cy="3663496"/>
          </a:xfrm>
          <a:prstGeom prst="rect">
            <a:avLst/>
          </a:prstGeom>
        </p:spPr>
      </p:pic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8BECF63C-9AE4-0636-ECE0-BFB070F7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AAC19ED-7CFA-4AF2-BE7E-6017F4B12C94}" type="slidenum">
              <a:rPr lang="ro-RO" noProof="0" smtClean="0"/>
              <a:t>8</a:t>
            </a:fld>
            <a:endParaRPr lang="ro-RO" noProof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F9340179-C4E5-04A7-8E5D-70A982226F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465" y="99743"/>
            <a:ext cx="1626535" cy="1302337"/>
          </a:xfrm>
          <a:prstGeom prst="rect">
            <a:avLst/>
          </a:prstGeom>
        </p:spPr>
      </p:pic>
      <p:pic>
        <p:nvPicPr>
          <p:cNvPr id="11" name="Imagine 10">
            <a:extLst>
              <a:ext uri="{FF2B5EF4-FFF2-40B4-BE49-F238E27FC236}">
                <a16:creationId xmlns:a16="http://schemas.microsoft.com/office/drawing/2014/main" id="{7606F336-8700-E786-56C2-6C5DD4630C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9048" y="3859362"/>
            <a:ext cx="6752951" cy="2805201"/>
          </a:xfrm>
          <a:prstGeom prst="rect">
            <a:avLst/>
          </a:prstGeom>
        </p:spPr>
      </p:pic>
      <p:sp>
        <p:nvSpPr>
          <p:cNvPr id="13" name="CasetăText 12">
            <a:extLst>
              <a:ext uri="{FF2B5EF4-FFF2-40B4-BE49-F238E27FC236}">
                <a16:creationId xmlns:a16="http://schemas.microsoft.com/office/drawing/2014/main" id="{FD27DEC9-370A-FCE7-43EC-7C4587EB2AFB}"/>
              </a:ext>
            </a:extLst>
          </p:cNvPr>
          <p:cNvSpPr txBox="1"/>
          <p:nvPr/>
        </p:nvSpPr>
        <p:spPr>
          <a:xfrm>
            <a:off x="7635240" y="99743"/>
            <a:ext cx="6096000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ro-RO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https://learningapps.org/42500530</a:t>
            </a:r>
            <a:r>
              <a:rPr lang="ro-RO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o-RO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58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43186E12-6008-7A1F-DD82-4AD3B01DC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AAC19ED-7CFA-4AF2-BE7E-6017F4B12C94}" type="slidenum">
              <a:rPr lang="ro-RO" noProof="0" smtClean="0"/>
              <a:t>9</a:t>
            </a:fld>
            <a:endParaRPr lang="ro-RO" noProof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A742E30E-D556-A0B3-CE00-CB836C7DC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4623" y="2359630"/>
            <a:ext cx="9183382" cy="3663497"/>
          </a:xfrm>
          <a:prstGeom prst="rect">
            <a:avLst/>
          </a:prstGeom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DCC51B3E-B910-5849-5A01-17633998DD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283" y="158133"/>
            <a:ext cx="5381330" cy="2805202"/>
          </a:xfrm>
          <a:prstGeom prst="rect">
            <a:avLst/>
          </a:prstGeom>
        </p:spPr>
      </p:pic>
      <p:sp>
        <p:nvSpPr>
          <p:cNvPr id="8" name="CasetăText 7">
            <a:extLst>
              <a:ext uri="{FF2B5EF4-FFF2-40B4-BE49-F238E27FC236}">
                <a16:creationId xmlns:a16="http://schemas.microsoft.com/office/drawing/2014/main" id="{D79E6C57-2E0F-0F96-6980-2CD6DFA63DBA}"/>
              </a:ext>
            </a:extLst>
          </p:cNvPr>
          <p:cNvSpPr txBox="1"/>
          <p:nvPr/>
        </p:nvSpPr>
        <p:spPr>
          <a:xfrm>
            <a:off x="6431280" y="119140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/>
              <a:t>https://learningapps.org/43792357</a:t>
            </a:r>
          </a:p>
        </p:txBody>
      </p:sp>
    </p:spTree>
    <p:extLst>
      <p:ext uri="{BB962C8B-B14F-4D97-AF65-F5344CB8AC3E}">
        <p14:creationId xmlns:p14="http://schemas.microsoft.com/office/powerpoint/2010/main" val="2577586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92F6315-E013-7DAE-D75E-B8CAE6977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46834" y="165749"/>
            <a:ext cx="9549765" cy="1293028"/>
          </a:xfrm>
        </p:spPr>
        <p:txBody>
          <a:bodyPr>
            <a:normAutofit fontScale="90000"/>
          </a:bodyPr>
          <a:lstStyle/>
          <a:p>
            <a:r>
              <a:rPr lang="ro-RO" dirty="0"/>
              <a:t>Activități </a:t>
            </a:r>
            <a:r>
              <a:rPr lang="ro-RO" dirty="0" err="1"/>
              <a:t>colaborative</a:t>
            </a:r>
            <a:r>
              <a:rPr lang="ro-RO" dirty="0"/>
              <a:t> cu </a:t>
            </a:r>
            <a:r>
              <a:rPr lang="ro-RO" dirty="0" err="1"/>
              <a:t>Padlet</a:t>
            </a:r>
            <a:endParaRPr lang="ro-RO" dirty="0"/>
          </a:p>
        </p:txBody>
      </p:sp>
      <p:pic>
        <p:nvPicPr>
          <p:cNvPr id="4" name="Substituent conținut 3">
            <a:extLst>
              <a:ext uri="{FF2B5EF4-FFF2-40B4-BE49-F238E27FC236}">
                <a16:creationId xmlns:a16="http://schemas.microsoft.com/office/drawing/2014/main" id="{2C51C1E0-8A62-B853-ECCB-47B66FE569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9" y="0"/>
            <a:ext cx="1600199" cy="1293028"/>
          </a:xfrm>
          <a:prstGeom prst="rect">
            <a:avLst/>
          </a:prstGeom>
        </p:spPr>
      </p:pic>
      <p:pic>
        <p:nvPicPr>
          <p:cNvPr id="3" name="Imagine 2">
            <a:extLst>
              <a:ext uri="{FF2B5EF4-FFF2-40B4-BE49-F238E27FC236}">
                <a16:creationId xmlns:a16="http://schemas.microsoft.com/office/drawing/2014/main" id="{D848E451-BF1F-AE1D-2BFA-EC7D370083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" y="1927019"/>
            <a:ext cx="11704320" cy="4229942"/>
          </a:xfrm>
          <a:prstGeom prst="rect">
            <a:avLst/>
          </a:prstGeom>
        </p:spPr>
      </p:pic>
      <p:sp>
        <p:nvSpPr>
          <p:cNvPr id="7" name="CasetăText 6">
            <a:extLst>
              <a:ext uri="{FF2B5EF4-FFF2-40B4-BE49-F238E27FC236}">
                <a16:creationId xmlns:a16="http://schemas.microsoft.com/office/drawing/2014/main" id="{30F2BADC-B945-0A4A-1604-33FA7B535633}"/>
              </a:ext>
            </a:extLst>
          </p:cNvPr>
          <p:cNvSpPr txBox="1"/>
          <p:nvPr/>
        </p:nvSpPr>
        <p:spPr>
          <a:xfrm>
            <a:off x="381000" y="1425357"/>
            <a:ext cx="112623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4"/>
              </a:rPr>
              <a:t>https://padlet.com/nbadita98/lesson-plan-ortograme-identificarea-i-corectarea-gre-elilor-gpp2bagh9k66efyi</a:t>
            </a:r>
            <a:r>
              <a:rPr lang="ro-R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7493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ubstituent conținut 5">
            <a:extLst>
              <a:ext uri="{FF2B5EF4-FFF2-40B4-BE49-F238E27FC236}">
                <a16:creationId xmlns:a16="http://schemas.microsoft.com/office/drawing/2014/main" id="{93AB1C34-C836-4E83-8D19-B2DE88CF99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9222" y="1196411"/>
            <a:ext cx="8113555" cy="4198550"/>
          </a:xfrm>
          <a:prstGeom prst="rect">
            <a:avLst/>
          </a:prstGeom>
        </p:spPr>
      </p:pic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60F47809-16F3-B0B8-0732-E1A992F25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AAC19ED-7CFA-4AF2-BE7E-6017F4B12C94}" type="slidenum">
              <a:rPr lang="ro-RO" noProof="0" smtClean="0"/>
              <a:t>11</a:t>
            </a:fld>
            <a:endParaRPr lang="ro-RO" noProof="0"/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3FC2EA25-A74A-F120-CA80-0F47B51916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582" y="421855"/>
            <a:ext cx="1071113" cy="896475"/>
          </a:xfrm>
          <a:prstGeom prst="rect">
            <a:avLst/>
          </a:prstGeom>
        </p:spPr>
      </p:pic>
      <p:sp>
        <p:nvSpPr>
          <p:cNvPr id="9" name="CasetăText 8">
            <a:extLst>
              <a:ext uri="{FF2B5EF4-FFF2-40B4-BE49-F238E27FC236}">
                <a16:creationId xmlns:a16="http://schemas.microsoft.com/office/drawing/2014/main" id="{A75A726A-E1C5-7168-C3FA-164DE35A3008}"/>
              </a:ext>
            </a:extLst>
          </p:cNvPr>
          <p:cNvSpPr txBox="1"/>
          <p:nvPr/>
        </p:nvSpPr>
        <p:spPr>
          <a:xfrm>
            <a:off x="1844040" y="488986"/>
            <a:ext cx="8397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dirty="0">
                <a:hlinkClick r:id="rId4"/>
              </a:rPr>
              <a:t>https://www.canva.com/design/DAG5ykHcUg4/tr9OTEA8X3bnWhFIr0RRVA/edit</a:t>
            </a:r>
            <a:r>
              <a:rPr lang="ro-RO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96745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u 4">
            <a:extLst>
              <a:ext uri="{FF2B5EF4-FFF2-40B4-BE49-F238E27FC236}">
                <a16:creationId xmlns:a16="http://schemas.microsoft.com/office/drawing/2014/main" id="{8C3C117A-FBCE-4093-AA60-E0B1FCBAFCF6}"/>
              </a:ext>
            </a:extLst>
          </p:cNvPr>
          <p:cNvSpPr>
            <a:spLocks noGrp="1"/>
          </p:cNvSpPr>
          <p:nvPr>
            <p:ph type="title"/>
          </p:nvPr>
        </p:nvSpPr>
        <p:spPr bwMode="ltGray">
          <a:xfrm>
            <a:off x="7213600" y="688779"/>
            <a:ext cx="4641006" cy="2397608"/>
          </a:xfrm>
        </p:spPr>
        <p:txBody>
          <a:bodyPr rtlCol="0">
            <a:normAutofit/>
          </a:bodyPr>
          <a:lstStyle/>
          <a:p>
            <a:r>
              <a:rPr lang="ro-RO" sz="5400" dirty="0"/>
              <a:t>Impactul asupra elevilor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9975B72-4581-4DBC-941E-6521DE4DBE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5643" y="676947"/>
            <a:ext cx="468000" cy="468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tx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1" name="Casetă text 10">
            <a:extLst>
              <a:ext uri="{FF2B5EF4-FFF2-40B4-BE49-F238E27FC236}">
                <a16:creationId xmlns:a16="http://schemas.microsoft.com/office/drawing/2014/main" id="{38514EB5-3483-49AA-8069-F74D82B84A67}"/>
              </a:ext>
            </a:extLst>
          </p:cNvPr>
          <p:cNvSpPr txBox="1"/>
          <p:nvPr/>
        </p:nvSpPr>
        <p:spPr>
          <a:xfrm>
            <a:off x="571652" y="690721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latin typeface="Arial" panose="020B0604020202020204" pitchFamily="34" charset="0"/>
                <a:cs typeface="Segoe UI Semibold" panose="020B0702040204020203" pitchFamily="34" charset="0"/>
              </a:rPr>
              <a:t>1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1D35B0B-D4ED-464C-873F-642CBEC70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5643" y="1508088"/>
            <a:ext cx="468000" cy="468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tx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3" name="Casetă text 12">
            <a:extLst>
              <a:ext uri="{FF2B5EF4-FFF2-40B4-BE49-F238E27FC236}">
                <a16:creationId xmlns:a16="http://schemas.microsoft.com/office/drawing/2014/main" id="{1415C840-04E8-4B3B-A920-8B11BE41875C}"/>
              </a:ext>
            </a:extLst>
          </p:cNvPr>
          <p:cNvSpPr txBox="1"/>
          <p:nvPr/>
        </p:nvSpPr>
        <p:spPr>
          <a:xfrm>
            <a:off x="562860" y="1531387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latin typeface="Arial" panose="020B0604020202020204" pitchFamily="34" charset="0"/>
                <a:cs typeface="Segoe UI Semibold" panose="020B0702040204020203" pitchFamily="34" charset="0"/>
              </a:rPr>
              <a:t>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7375A3E-5AEC-448F-857F-931E05CDE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5643" y="2350717"/>
            <a:ext cx="468000" cy="468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tx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5" name="Casetă text 14">
            <a:extLst>
              <a:ext uri="{FF2B5EF4-FFF2-40B4-BE49-F238E27FC236}">
                <a16:creationId xmlns:a16="http://schemas.microsoft.com/office/drawing/2014/main" id="{3C96C1C0-BDE5-4837-A952-08C154405894}"/>
              </a:ext>
            </a:extLst>
          </p:cNvPr>
          <p:cNvSpPr txBox="1"/>
          <p:nvPr/>
        </p:nvSpPr>
        <p:spPr>
          <a:xfrm>
            <a:off x="572385" y="2382808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latin typeface="Arial" panose="020B0604020202020204" pitchFamily="34" charset="0"/>
                <a:cs typeface="Segoe UI Semibold" panose="020B0702040204020203" pitchFamily="34" charset="0"/>
              </a:rPr>
              <a:t>3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04EE672-043B-4A9C-9B4F-61AC099E5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5643" y="3139461"/>
            <a:ext cx="468000" cy="468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tx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7" name="Casetă text 16">
            <a:extLst>
              <a:ext uri="{FF2B5EF4-FFF2-40B4-BE49-F238E27FC236}">
                <a16:creationId xmlns:a16="http://schemas.microsoft.com/office/drawing/2014/main" id="{DDA1630E-E52B-4235-9AAF-45C521F86D65}"/>
              </a:ext>
            </a:extLst>
          </p:cNvPr>
          <p:cNvSpPr txBox="1"/>
          <p:nvPr/>
        </p:nvSpPr>
        <p:spPr>
          <a:xfrm>
            <a:off x="563593" y="3162760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latin typeface="Arial" panose="020B0604020202020204" pitchFamily="34" charset="0"/>
                <a:cs typeface="Segoe UI Semibold" panose="020B0702040204020203" pitchFamily="34" charset="0"/>
              </a:rPr>
              <a:t>4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1E81ECD2-4232-42E4-A14F-84BAA99BDC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95643" y="4021041"/>
            <a:ext cx="468000" cy="468000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tx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9" name="Casetă text 18">
            <a:extLst>
              <a:ext uri="{FF2B5EF4-FFF2-40B4-BE49-F238E27FC236}">
                <a16:creationId xmlns:a16="http://schemas.microsoft.com/office/drawing/2014/main" id="{CE7714F0-4FB7-4658-BE3C-A623344D3FC0}"/>
              </a:ext>
            </a:extLst>
          </p:cNvPr>
          <p:cNvSpPr txBox="1"/>
          <p:nvPr/>
        </p:nvSpPr>
        <p:spPr>
          <a:xfrm>
            <a:off x="562860" y="4053132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latin typeface="Arial" panose="020B0604020202020204" pitchFamily="34" charset="0"/>
                <a:cs typeface="Segoe UI Semibold" panose="020B0702040204020203" pitchFamily="34" charset="0"/>
              </a:rPr>
              <a:t>5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C1445F58-7953-47AD-917A-485216F77D9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39652" y="353654"/>
            <a:ext cx="5746376" cy="5223072"/>
          </a:xfrm>
        </p:spPr>
        <p:txBody>
          <a:bodyPr rtlCol="0">
            <a:normAutofit fontScale="85000" lnSpcReduction="10000"/>
          </a:bodyPr>
          <a:lstStyle/>
          <a:p>
            <a:pPr marL="0" indent="0">
              <a:lnSpc>
                <a:spcPct val="210000"/>
              </a:lnSpc>
              <a:buNone/>
            </a:pPr>
            <a:r>
              <a:rPr lang="ro-RO" sz="3200" dirty="0"/>
              <a:t>Motivație crescută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ro-RO" sz="3200" dirty="0"/>
              <a:t>Creativitate și gândire critică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ro-RO" sz="3200" dirty="0"/>
              <a:t>Autonomie în învățare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ro-RO" sz="3200" dirty="0"/>
              <a:t>Rezultate mai bune</a:t>
            </a:r>
          </a:p>
          <a:p>
            <a:pPr marL="0" indent="0">
              <a:lnSpc>
                <a:spcPct val="210000"/>
              </a:lnSpc>
              <a:buNone/>
            </a:pPr>
            <a:r>
              <a:rPr lang="ro-RO" sz="3200" dirty="0"/>
              <a:t>Abilități de colaborare dezvoltate</a:t>
            </a:r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6C581D1C-2806-067E-F7D9-F1C79B3D2A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2037" y="3162760"/>
            <a:ext cx="5593080" cy="357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8679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169061B-93AF-4A3E-9D95-D1F4A2B925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4340" y="149367"/>
            <a:ext cx="8783320" cy="684633"/>
          </a:xfrm>
        </p:spPr>
        <p:txBody>
          <a:bodyPr rtlCol="0">
            <a:noAutofit/>
          </a:bodyPr>
          <a:lstStyle/>
          <a:p>
            <a:pPr lvl="0">
              <a:lnSpc>
                <a:spcPct val="100000"/>
              </a:lnSpc>
              <a:spcAft>
                <a:spcPts val="2400"/>
              </a:spcAft>
            </a:pPr>
            <a:r>
              <a:rPr lang="ro-RO" sz="4000" dirty="0"/>
              <a:t>Recomandări pentru colegi</a:t>
            </a:r>
            <a:endParaRPr lang="ro-RO" sz="4000" dirty="0">
              <a:solidFill>
                <a:prstClr val="black">
                  <a:lumMod val="85000"/>
                  <a:lumOff val="15000"/>
                </a:prstClr>
              </a:solidFill>
              <a:cs typeface="Segoe UI" panose="020B0502040204020203" pitchFamily="34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8050939-D8BA-4932-A12D-76E1C8DB0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10757" y="1298517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bg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9" name="Casetă text 8" descr="element decorativ">
            <a:extLst>
              <a:ext uri="{FF2B5EF4-FFF2-40B4-BE49-F238E27FC236}">
                <a16:creationId xmlns:a16="http://schemas.microsoft.com/office/drawing/2014/main" id="{203CBBBF-0B81-4DFD-BF97-EB2A57EFB9A8}"/>
              </a:ext>
            </a:extLst>
          </p:cNvPr>
          <p:cNvSpPr txBox="1"/>
          <p:nvPr/>
        </p:nvSpPr>
        <p:spPr>
          <a:xfrm>
            <a:off x="6472851" y="1332284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1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CA05C8E-8DB2-4A35-8654-BC76A6BEF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32857" y="2108807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bg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1" name="Casetă text 10" descr="element decorativ">
            <a:extLst>
              <a:ext uri="{FF2B5EF4-FFF2-40B4-BE49-F238E27FC236}">
                <a16:creationId xmlns:a16="http://schemas.microsoft.com/office/drawing/2014/main" id="{4EF9D577-2886-4CDA-B921-E2B2C3ACB335}"/>
              </a:ext>
            </a:extLst>
          </p:cNvPr>
          <p:cNvSpPr txBox="1"/>
          <p:nvPr/>
        </p:nvSpPr>
        <p:spPr>
          <a:xfrm>
            <a:off x="6497966" y="2115429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2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7479838-5C1C-498A-A57F-23C902B640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05538" y="3404990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bg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3" name="Casetă text 12" descr="element decorativ">
            <a:extLst>
              <a:ext uri="{FF2B5EF4-FFF2-40B4-BE49-F238E27FC236}">
                <a16:creationId xmlns:a16="http://schemas.microsoft.com/office/drawing/2014/main" id="{4F0FB908-D139-41C0-A768-4CC591531971}"/>
              </a:ext>
            </a:extLst>
          </p:cNvPr>
          <p:cNvSpPr txBox="1"/>
          <p:nvPr/>
        </p:nvSpPr>
        <p:spPr>
          <a:xfrm>
            <a:off x="6488535" y="3393833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3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B6CE282-77A8-4C84-93B8-1246EED129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05538" y="4258958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bg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5" name="Casetă text 14" descr="element decorativ">
            <a:extLst>
              <a:ext uri="{FF2B5EF4-FFF2-40B4-BE49-F238E27FC236}">
                <a16:creationId xmlns:a16="http://schemas.microsoft.com/office/drawing/2014/main" id="{C2B65381-12B7-4DB7-B5B0-5CF6293348B5}"/>
              </a:ext>
            </a:extLst>
          </p:cNvPr>
          <p:cNvSpPr txBox="1"/>
          <p:nvPr/>
        </p:nvSpPr>
        <p:spPr>
          <a:xfrm>
            <a:off x="6488536" y="4245243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4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26D6078F-F5C0-4700-84EC-89FE50E352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21224" y="5026400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bg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17" name="Casetă text 16" descr="element decorativ">
            <a:extLst>
              <a:ext uri="{FF2B5EF4-FFF2-40B4-BE49-F238E27FC236}">
                <a16:creationId xmlns:a16="http://schemas.microsoft.com/office/drawing/2014/main" id="{2160777B-9AE2-48D8-A288-45695679DCD0}"/>
              </a:ext>
            </a:extLst>
          </p:cNvPr>
          <p:cNvSpPr txBox="1"/>
          <p:nvPr/>
        </p:nvSpPr>
        <p:spPr>
          <a:xfrm>
            <a:off x="6472851" y="5091149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5</a:t>
            </a:r>
          </a:p>
        </p:txBody>
      </p:sp>
      <p:sp>
        <p:nvSpPr>
          <p:cNvPr id="7" name="Dreptunghi: Colțuri rotunjite 6">
            <a:extLst>
              <a:ext uri="{FF2B5EF4-FFF2-40B4-BE49-F238E27FC236}">
                <a16:creationId xmlns:a16="http://schemas.microsoft.com/office/drawing/2014/main" id="{5B74A029-8AD0-4A10-B977-541CE5DD0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024644" y="1112520"/>
            <a:ext cx="7167355" cy="5745480"/>
          </a:xfrm>
          <a:prstGeom prst="roundRect">
            <a:avLst>
              <a:gd name="adj" fmla="val 0"/>
            </a:avLst>
          </a:prstGeom>
          <a:noFill/>
          <a:ln w="38100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82372FC0-087E-4C53-82C7-1D7555E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b="1" smtClean="0"/>
              <a:t>13</a:t>
            </a:fld>
            <a:endParaRPr lang="ro-RO" b="1"/>
          </a:p>
        </p:txBody>
      </p:sp>
      <p:sp>
        <p:nvSpPr>
          <p:cNvPr id="20" name="Rectangle 3">
            <a:extLst>
              <a:ext uri="{FF2B5EF4-FFF2-40B4-BE49-F238E27FC236}">
                <a16:creationId xmlns:a16="http://schemas.microsoft.com/office/drawing/2014/main" id="{D4FEDE69-D9FD-9FFB-16B5-11204B82CA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75395" y="1138327"/>
            <a:ext cx="5456833" cy="5693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altLang="ro-R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Începeți simplu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o-RO" altLang="ro-RO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altLang="ro-R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Alegeți instrumentele în funcție de obiective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o-RO" altLang="ro-RO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altLang="ro-R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Oferiți instrucțiuni clare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o-RO" altLang="ro-RO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altLang="ro-R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Promovați siguranța online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o-RO" altLang="ro-RO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altLang="ro-R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Împărtășiți bune practici în echipă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ro-RO" altLang="ro-RO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o-RO" altLang="ro-RO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Evaluați constant impactul</a:t>
            </a:r>
          </a:p>
        </p:txBody>
      </p:sp>
      <p:sp>
        <p:nvSpPr>
          <p:cNvPr id="22" name="Casetă text 16" descr="element decorativ">
            <a:extLst>
              <a:ext uri="{FF2B5EF4-FFF2-40B4-BE49-F238E27FC236}">
                <a16:creationId xmlns:a16="http://schemas.microsoft.com/office/drawing/2014/main" id="{52A67414-437A-F252-5D6D-8423B81DF80A}"/>
              </a:ext>
            </a:extLst>
          </p:cNvPr>
          <p:cNvSpPr txBox="1"/>
          <p:nvPr/>
        </p:nvSpPr>
        <p:spPr>
          <a:xfrm>
            <a:off x="6061368" y="5586361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5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CB34DCBD-6190-ABAF-8702-699AEE9E8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05538" y="6208863"/>
            <a:ext cx="468000" cy="468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 b="1">
              <a:solidFill>
                <a:schemeClr val="bg1"/>
              </a:solidFill>
              <a:latin typeface="Arial" panose="020B0604020202020204" pitchFamily="34" charset="0"/>
              <a:cs typeface="Segoe UI Semibold" panose="020B0702040204020203" pitchFamily="34" charset="0"/>
            </a:endParaRPr>
          </a:p>
        </p:txBody>
      </p:sp>
      <p:sp>
        <p:nvSpPr>
          <p:cNvPr id="25" name="Casetă text 12" descr="element decorativ">
            <a:extLst>
              <a:ext uri="{FF2B5EF4-FFF2-40B4-BE49-F238E27FC236}">
                <a16:creationId xmlns:a16="http://schemas.microsoft.com/office/drawing/2014/main" id="{71FAAFF8-32E9-1B02-22D8-7A0145131FD6}"/>
              </a:ext>
            </a:extLst>
          </p:cNvPr>
          <p:cNvSpPr txBox="1"/>
          <p:nvPr/>
        </p:nvSpPr>
        <p:spPr>
          <a:xfrm>
            <a:off x="6507108" y="6235817"/>
            <a:ext cx="3333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2000" b="1" dirty="0">
                <a:solidFill>
                  <a:schemeClr val="bg1"/>
                </a:solidFill>
                <a:latin typeface="Arial" panose="020B0604020202020204" pitchFamily="34" charset="0"/>
                <a:cs typeface="Segoe UI Semibold" panose="020B0702040204020203" pitchFamily="34" charset="0"/>
              </a:rPr>
              <a:t>6</a:t>
            </a:r>
          </a:p>
        </p:txBody>
      </p:sp>
      <p:pic>
        <p:nvPicPr>
          <p:cNvPr id="29" name="Imagine 28">
            <a:extLst>
              <a:ext uri="{FF2B5EF4-FFF2-40B4-BE49-F238E27FC236}">
                <a16:creationId xmlns:a16="http://schemas.microsoft.com/office/drawing/2014/main" id="{2966E52B-3D30-5A09-EFDC-E5EBB658EE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334" y="939863"/>
            <a:ext cx="3924657" cy="5719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1244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u 3">
            <a:extLst>
              <a:ext uri="{FF2B5EF4-FFF2-40B4-BE49-F238E27FC236}">
                <a16:creationId xmlns:a16="http://schemas.microsoft.com/office/drawing/2014/main" id="{8251FF9D-FA38-4BF2-834F-D115A5276A63}"/>
              </a:ext>
            </a:extLst>
          </p:cNvPr>
          <p:cNvSpPr>
            <a:spLocks noGrp="1"/>
          </p:cNvSpPr>
          <p:nvPr>
            <p:ph type="title"/>
          </p:nvPr>
        </p:nvSpPr>
        <p:spPr bwMode="grayWhite"/>
        <p:txBody>
          <a:bodyPr rtlCol="0"/>
          <a:lstStyle/>
          <a:p>
            <a:pPr lvl="0">
              <a:lnSpc>
                <a:spcPct val="100000"/>
              </a:lnSpc>
              <a:spcAft>
                <a:spcPts val="2400"/>
              </a:spcAft>
            </a:pPr>
            <a:r>
              <a:rPr lang="ro-RO" sz="5400" dirty="0"/>
              <a:t>Avantaje și provocări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835AEFA-F289-46D0-BBE8-3BB779BF0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2099452" y="1891541"/>
            <a:ext cx="683280" cy="68328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12" name="Casetă text 11">
            <a:extLst>
              <a:ext uri="{FF2B5EF4-FFF2-40B4-BE49-F238E27FC236}">
                <a16:creationId xmlns:a16="http://schemas.microsoft.com/office/drawing/2014/main" id="{E344D6B3-A5C3-45B7-BC39-889CA7ED1D34}"/>
              </a:ext>
            </a:extLst>
          </p:cNvPr>
          <p:cNvSpPr txBox="1"/>
          <p:nvPr/>
        </p:nvSpPr>
        <p:spPr>
          <a:xfrm>
            <a:off x="2234176" y="1912856"/>
            <a:ext cx="333375" cy="58477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rtl="0"/>
            <a:r>
              <a:rPr lang="ro-RO" sz="3200" b="1">
                <a:solidFill>
                  <a:schemeClr val="bg1"/>
                </a:solidFill>
                <a:latin typeface="Arial" panose="020B0604020202020204" pitchFamily="34" charset="0"/>
              </a:rPr>
              <a:t>1</a:t>
            </a:r>
          </a:p>
        </p:txBody>
      </p:sp>
      <p:sp>
        <p:nvSpPr>
          <p:cNvPr id="5" name="Substituent conținut 4">
            <a:extLst>
              <a:ext uri="{FF2B5EF4-FFF2-40B4-BE49-F238E27FC236}">
                <a16:creationId xmlns:a16="http://schemas.microsoft.com/office/drawing/2014/main" id="{4F9F8A20-BC4A-4DA3-8C8F-EC5F4354509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06119" y="2829607"/>
            <a:ext cx="3721897" cy="2291676"/>
          </a:xfrm>
        </p:spPr>
        <p:txBody>
          <a:bodyPr rtlCol="0">
            <a:normAutofit fontScale="25000" lnSpcReduction="20000"/>
          </a:bodyPr>
          <a:lstStyle/>
          <a:p>
            <a:pPr marL="0" indent="0">
              <a:buNone/>
            </a:pPr>
            <a:r>
              <a:rPr lang="ro-RO" sz="6400" dirty="0"/>
              <a:t> Avantaje</a:t>
            </a:r>
          </a:p>
          <a:p>
            <a:r>
              <a:rPr lang="ro-RO" sz="6400" dirty="0"/>
              <a:t>Implicare crescută</a:t>
            </a:r>
          </a:p>
          <a:p>
            <a:r>
              <a:rPr lang="ro-RO" sz="6400" dirty="0"/>
              <a:t>Acces rapid la resurse</a:t>
            </a:r>
          </a:p>
          <a:p>
            <a:r>
              <a:rPr lang="ro-RO" sz="6400" dirty="0"/>
              <a:t>Dezvoltarea competențelor digitale</a:t>
            </a:r>
          </a:p>
          <a:p>
            <a:r>
              <a:rPr lang="ro-RO" sz="6400" dirty="0"/>
              <a:t>Vizibilitate asupra progresului elevilor</a:t>
            </a:r>
          </a:p>
          <a:p>
            <a:r>
              <a:rPr lang="ro-RO" sz="6400" dirty="0"/>
              <a:t>Colaborare eficientă</a:t>
            </a:r>
            <a:br>
              <a:rPr lang="ro-RO" sz="3200" dirty="0"/>
            </a:br>
            <a:endParaRPr lang="ro-RO" sz="3200" dirty="0"/>
          </a:p>
          <a:p>
            <a:pPr marL="0" indent="0" algn="ctr" rtl="0">
              <a:buNone/>
            </a:pPr>
            <a:endParaRPr lang="ro-RO" sz="3200" dirty="0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00C167E-2525-4786-B676-2BB45CCD9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>
            <a:off x="9385732" y="1891181"/>
            <a:ext cx="684000" cy="684000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o-RO">
              <a:latin typeface="Arial" panose="020B0604020202020204" pitchFamily="34" charset="0"/>
            </a:endParaRPr>
          </a:p>
        </p:txBody>
      </p:sp>
      <p:sp>
        <p:nvSpPr>
          <p:cNvPr id="13" name="Casetă text 12">
            <a:extLst>
              <a:ext uri="{FF2B5EF4-FFF2-40B4-BE49-F238E27FC236}">
                <a16:creationId xmlns:a16="http://schemas.microsoft.com/office/drawing/2014/main" id="{CC656C5D-8989-43C6-972E-3DB66D9996AE}"/>
              </a:ext>
            </a:extLst>
          </p:cNvPr>
          <p:cNvSpPr txBox="1"/>
          <p:nvPr/>
        </p:nvSpPr>
        <p:spPr>
          <a:xfrm>
            <a:off x="9522945" y="1922834"/>
            <a:ext cx="3333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/>
            <a:r>
              <a:rPr lang="ro-RO" sz="3200" b="1">
                <a:solidFill>
                  <a:schemeClr val="bg1"/>
                </a:solidFill>
                <a:latin typeface="Arial" panose="020B0604020202020204" pitchFamily="34" charset="0"/>
              </a:rPr>
              <a:t>2</a:t>
            </a:r>
          </a:p>
        </p:txBody>
      </p:sp>
      <p:sp>
        <p:nvSpPr>
          <p:cNvPr id="9" name="Substituent conținut 8">
            <a:extLst>
              <a:ext uri="{FF2B5EF4-FFF2-40B4-BE49-F238E27FC236}">
                <a16:creationId xmlns:a16="http://schemas.microsoft.com/office/drawing/2014/main" id="{B13D9163-4861-465C-A2A4-AEAABF83136D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847474" y="2697162"/>
            <a:ext cx="4190178" cy="2291676"/>
          </a:xfrm>
        </p:spPr>
        <p:txBody>
          <a:bodyPr rtlCol="0">
            <a:normAutofit fontScale="25000" lnSpcReduction="20000"/>
          </a:bodyPr>
          <a:lstStyle/>
          <a:p>
            <a:pPr marL="0" indent="0">
              <a:buNone/>
            </a:pPr>
            <a:r>
              <a:rPr lang="ro-RO" sz="6400" dirty="0"/>
              <a:t>Provocări</a:t>
            </a:r>
          </a:p>
          <a:p>
            <a:r>
              <a:rPr lang="ro-RO" sz="6400" dirty="0"/>
              <a:t>Conectivitate și echipamente</a:t>
            </a:r>
          </a:p>
          <a:p>
            <a:r>
              <a:rPr lang="ro-RO" sz="6400" dirty="0"/>
              <a:t>Diferențe în nivelul competențelor digitale</a:t>
            </a:r>
          </a:p>
          <a:p>
            <a:r>
              <a:rPr lang="ro-RO" sz="6400" dirty="0"/>
              <a:t>Timp suplimentar pentru pregătirea lecțiilor</a:t>
            </a:r>
          </a:p>
          <a:p>
            <a:r>
              <a:rPr lang="ro-RO" sz="6400" dirty="0"/>
              <a:t>Gestionarea distragerilor</a:t>
            </a:r>
          </a:p>
          <a:p>
            <a:r>
              <a:rPr lang="ro-RO" sz="6400" dirty="0"/>
              <a:t>Securitatea datelor</a:t>
            </a:r>
          </a:p>
          <a:p>
            <a:pPr rtl="0"/>
            <a:endParaRPr lang="ro-RO" dirty="0"/>
          </a:p>
        </p:txBody>
      </p:sp>
      <p:sp>
        <p:nvSpPr>
          <p:cNvPr id="2" name="Substituent număr diapozitiv 1">
            <a:extLst>
              <a:ext uri="{FF2B5EF4-FFF2-40B4-BE49-F238E27FC236}">
                <a16:creationId xmlns:a16="http://schemas.microsoft.com/office/drawing/2014/main" id="{661E5BF8-B883-4420-9EA9-7E920E5D3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AAC19ED-7CFA-4AF2-BE7E-6017F4B12C94}" type="slidenum">
              <a:rPr lang="ro-RO" b="1" smtClean="0"/>
              <a:pPr rtl="0"/>
              <a:t>14</a:t>
            </a:fld>
            <a:endParaRPr lang="ro-RO" b="1"/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36AC3EDF-B692-D3AA-F9A4-093AADC5B2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6698" y="1704734"/>
            <a:ext cx="3622094" cy="3995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329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10C46EC-1FC7-4065-BC98-F8A55E539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815" y="543707"/>
            <a:ext cx="3833906" cy="2278772"/>
          </a:xfrm>
        </p:spPr>
        <p:txBody>
          <a:bodyPr rtlCol="0"/>
          <a:lstStyle/>
          <a:p>
            <a:pPr rtl="0"/>
            <a:r>
              <a:rPr lang="ro-RO" dirty="0">
                <a:solidFill>
                  <a:schemeClr val="tx1"/>
                </a:solidFill>
              </a:rPr>
              <a:t>CONCLUZII</a:t>
            </a:r>
            <a:endParaRPr lang="ro-RO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8A851964-E2BB-4A8E-95FD-73EF52089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6420" y="358646"/>
            <a:ext cx="6221725" cy="5896056"/>
          </a:xfrm>
        </p:spPr>
        <p:txBody>
          <a:bodyPr rtlCol="0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o-RO" sz="2400" dirty="0"/>
              <a:t>Participarea la programul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o-RO" sz="2400" dirty="0"/>
              <a:t> „Pedagogie în lumea digitală”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ro-RO" sz="2400" dirty="0"/>
              <a:t>a condus la dezvoltarea competențelor digitale, modernizarea metodelor de predare și o abordare pedagogică adaptată contextului actual. Diseminarea activităților asigură transferul de bune practici în colectivul didactic și contribuie la creșterea calității actului educațional.</a:t>
            </a:r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AEFA885E-6A03-8482-304A-A5AC977AA9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27" y="1447800"/>
            <a:ext cx="5012281" cy="4602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347421"/>
      </p:ext>
    </p:extLst>
  </p:cSld>
  <p:clrMapOvr>
    <a:masterClrMapping/>
  </p:clrMapOvr>
</p:sld>
</file>

<file path=ppt/theme/theme1.xml><?xml version="1.0" encoding="utf-8"?>
<a:theme xmlns:a="http://schemas.openxmlformats.org/drawingml/2006/main" name="Titluri de presă">
  <a:themeElements>
    <a:clrScheme name="Headlines">
      <a:dk1>
        <a:sysClr val="windowText" lastClr="000000"/>
      </a:dk1>
      <a:lt1>
        <a:sysClr val="window" lastClr="FFFFFF"/>
      </a:lt1>
      <a:dk2>
        <a:srgbClr val="1D1A1D"/>
      </a:dk2>
      <a:lt2>
        <a:srgbClr val="F5F5F5"/>
      </a:lt2>
      <a:accent1>
        <a:srgbClr val="439EB7"/>
      </a:accent1>
      <a:accent2>
        <a:srgbClr val="E28B55"/>
      </a:accent2>
      <a:accent3>
        <a:srgbClr val="DCB64D"/>
      </a:accent3>
      <a:accent4>
        <a:srgbClr val="4CA198"/>
      </a:accent4>
      <a:accent5>
        <a:srgbClr val="835B82"/>
      </a:accent5>
      <a:accent6>
        <a:srgbClr val="645135"/>
      </a:accent6>
      <a:hlink>
        <a:srgbClr val="439EB7"/>
      </a:hlink>
      <a:folHlink>
        <a:srgbClr val="835B82"/>
      </a:folHlink>
    </a:clrScheme>
    <a:fontScheme name="Custom 5">
      <a:majorFont>
        <a:latin typeface="Franklin Gothic Demi"/>
        <a:ea typeface=""/>
        <a:cs typeface=""/>
      </a:majorFont>
      <a:minorFont>
        <a:latin typeface="Franklin Gothic Medium"/>
        <a:ea typeface=""/>
        <a:cs typeface=""/>
      </a:minorFont>
    </a:fontScheme>
    <a:fmtScheme name="Headlines">
      <a:fillStyleLst>
        <a:solidFill>
          <a:schemeClr val="phClr"/>
        </a:solidFill>
        <a:solidFill>
          <a:schemeClr val="phClr">
            <a:tint val="67000"/>
            <a:satMod val="105000"/>
          </a:schemeClr>
        </a:solidFill>
        <a:gradFill rotWithShape="1">
          <a:gsLst>
            <a:gs pos="0">
              <a:schemeClr val="phClr">
                <a:tint val="100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0000"/>
                <a:satMod val="120000"/>
                <a:lumMod val="99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88900" dist="25400" dir="10800000">
              <a:srgbClr val="000000">
                <a:alpha val="25000"/>
              </a:srgbClr>
            </a:innerShdw>
            <a:outerShdw blurRad="25400" dist="25400" dir="5400000" rotWithShape="0">
              <a:srgbClr val="FFFFFF">
                <a:alpha val="10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57150">
          <a:noFill/>
        </a:ln>
        <a:effectLst>
          <a:outerShdw blurRad="63500" sx="102000" sy="102000" algn="ctr" rotWithShape="0">
            <a:prstClr val="black">
              <a:alpha val="40000"/>
            </a:prstClr>
          </a:outerShdw>
        </a:effec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61155021_TF33527777_Win32" id="{818A1313-FF64-4E4F-93F9-74976CC3FD3D}" vid="{33590318-D5CD-4F60-B621-9B677CF32611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TM10001105[[fn=Trunchiere]]</Template>
  <TotalTime>1503</TotalTime>
  <Words>513</Words>
  <Application>Microsoft Office PowerPoint</Application>
  <PresentationFormat>Ecran lat</PresentationFormat>
  <Paragraphs>112</Paragraphs>
  <Slides>15</Slides>
  <Notes>8</Notes>
  <HiddenSlides>0</HiddenSlides>
  <MMClips>0</MMClips>
  <ScaleCrop>false</ScaleCrop>
  <HeadingPairs>
    <vt:vector size="6" baseType="variant">
      <vt:variant>
        <vt:lpstr>Fonturi utilizate</vt:lpstr>
      </vt:variant>
      <vt:variant>
        <vt:i4>5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15</vt:i4>
      </vt:variant>
    </vt:vector>
  </HeadingPairs>
  <TitlesOfParts>
    <vt:vector size="21" baseType="lpstr">
      <vt:lpstr>Arial</vt:lpstr>
      <vt:lpstr>Calibri</vt:lpstr>
      <vt:lpstr>Corbel</vt:lpstr>
      <vt:lpstr>Segoe UI</vt:lpstr>
      <vt:lpstr>Times New Roman</vt:lpstr>
      <vt:lpstr>Titluri de presă</vt:lpstr>
      <vt:lpstr>„Pedagogie în lumea digitală – bune practici implementate”</vt:lpstr>
      <vt:lpstr>Programul de formare  „Pedagogie în lumea digitală” a urmărit dezvoltarea competențelor digitale ale cadrelor didactice și integrarea tehnologiilor moderne în procesul de predare–învățare–evaluare. Activitățile desfășurate au vizat: utilizarea platformelor educaționale, resurse multimedia, instrumente interactive, metode de evaluare digitală și strategii pedagogice adaptate mediului online.</vt:lpstr>
      <vt:lpstr>Obiectivele prezentării</vt:lpstr>
      <vt:lpstr>Diapozitiv 1</vt:lpstr>
      <vt:lpstr> Exemple de produse realizate </vt:lpstr>
      <vt:lpstr>Prezentare PowerPoint</vt:lpstr>
      <vt:lpstr>Prezentare PowerPoint</vt:lpstr>
      <vt:lpstr>Prezentare PowerPoint</vt:lpstr>
      <vt:lpstr>Prezentare PowerPoint</vt:lpstr>
      <vt:lpstr>Activități colaborative cu Padlet</vt:lpstr>
      <vt:lpstr>Prezentare PowerPoint</vt:lpstr>
      <vt:lpstr>Impactul asupra elevilor</vt:lpstr>
      <vt:lpstr>Recomandări pentru colegi</vt:lpstr>
      <vt:lpstr>Avantaje și provocări</vt:lpstr>
      <vt:lpstr>CONCLUZII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MIHAELA-ALINA PARASCHIV</dc:creator>
  <cp:lastModifiedBy>MIHAELA-ALINA PARASCHIV</cp:lastModifiedBy>
  <cp:revision>2</cp:revision>
  <dcterms:created xsi:type="dcterms:W3CDTF">2025-11-18T15:17:47Z</dcterms:created>
  <dcterms:modified xsi:type="dcterms:W3CDTF">2025-12-02T15:39:02Z</dcterms:modified>
</cp:coreProperties>
</file>